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7658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6220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0180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9505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4405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0598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479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61190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9868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6317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3645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9FC23-106B-4749-82D7-2E61604808D8}" type="datetimeFigureOut">
              <a:rPr lang="fr-BE" smtClean="0"/>
              <a:t>26/08/2015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0E06C-CBA2-4DF7-BC5E-3CEA15D3DD7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18047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1470025"/>
          </a:xfrm>
        </p:spPr>
        <p:txBody>
          <a:bodyPr/>
          <a:lstStyle/>
          <a:p>
            <a:r>
              <a:rPr lang="fr-BE" b="1" dirty="0" smtClean="0">
                <a:solidFill>
                  <a:schemeClr val="bg2">
                    <a:lumMod val="50000"/>
                  </a:schemeClr>
                </a:solidFill>
              </a:rPr>
              <a:t>DIAPORAMA </a:t>
            </a:r>
            <a:endParaRPr lang="fr-BE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827584" y="2489488"/>
            <a:ext cx="7722095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b="1" i="1" dirty="0" smtClean="0">
                <a:solidFill>
                  <a:schemeClr val="bg2">
                    <a:lumMod val="50000"/>
                  </a:schemeClr>
                </a:solidFill>
              </a:rPr>
              <a:t>LES SOINS DE SANTÉ</a:t>
            </a:r>
          </a:p>
          <a:p>
            <a:endParaRPr lang="fr-BE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Sous-titre 4"/>
          <p:cNvSpPr txBox="1"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BE" sz="1600" b="1" i="1" dirty="0" smtClean="0">
                <a:solidFill>
                  <a:schemeClr val="bg2">
                    <a:lumMod val="50000"/>
                  </a:schemeClr>
                </a:solidFill>
              </a:rPr>
              <a:t>Diaporama réalisé par le DISCRI dans le cadre de la séquence formative «</a:t>
            </a:r>
            <a:r>
              <a:rPr lang="fr-BE" sz="1600" b="1" dirty="0" smtClean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fr-BE" sz="1600" b="1" i="1" dirty="0" smtClean="0">
                <a:solidFill>
                  <a:schemeClr val="bg2">
                    <a:lumMod val="50000"/>
                  </a:schemeClr>
                </a:solidFill>
              </a:rPr>
              <a:t>Les soins de santé </a:t>
            </a:r>
            <a:r>
              <a:rPr lang="fr-BE" sz="1600" b="1" dirty="0" smtClean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fr-BE" sz="1600" b="1" i="1" dirty="0" smtClean="0">
                <a:solidFill>
                  <a:schemeClr val="bg2">
                    <a:lumMod val="50000"/>
                  </a:schemeClr>
                </a:solidFill>
              </a:rPr>
              <a:t>Mutuelles – Organisation – Pistes pour obtenir une couverture médicale à moindre coût »  </a:t>
            </a:r>
            <a:endParaRPr lang="fr-BE" sz="16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" y="5445224"/>
            <a:ext cx="765175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8428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06" y="476250"/>
            <a:ext cx="8010388" cy="564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8110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60648"/>
            <a:ext cx="3168351" cy="633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1038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04664"/>
            <a:ext cx="3351466" cy="6003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5617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8680"/>
            <a:ext cx="7216529" cy="55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61644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</Words>
  <Application>Microsoft Office PowerPoint</Application>
  <PresentationFormat>Affichage à l'écran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DIAPORAMA 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DIAPORAMA</dc:title>
  <dc:creator>Etienne</dc:creator>
  <cp:lastModifiedBy>Etienne</cp:lastModifiedBy>
  <cp:revision>4</cp:revision>
  <dcterms:created xsi:type="dcterms:W3CDTF">2015-08-20T13:07:12Z</dcterms:created>
  <dcterms:modified xsi:type="dcterms:W3CDTF">2015-08-26T14:44:11Z</dcterms:modified>
</cp:coreProperties>
</file>