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2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31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05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25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48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948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58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611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26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2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0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6CA5-4DE7-4B8A-9DC1-380DDD5ABB48}" type="datetimeFigureOut">
              <a:rPr lang="fr-BE" smtClean="0"/>
              <a:t>19/08/2016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2105-2322-436A-A4EA-2F5DDD0F7E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98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080120"/>
          </a:xfrm>
        </p:spPr>
        <p:txBody>
          <a:bodyPr/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DIAPORAMA</a:t>
            </a:r>
            <a:r>
              <a:rPr lang="fr-B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1580" y="3933056"/>
            <a:ext cx="7560840" cy="816496"/>
          </a:xfrm>
        </p:spPr>
        <p:txBody>
          <a:bodyPr/>
          <a:lstStyle/>
          <a:p>
            <a:r>
              <a:rPr lang="fr-BE" sz="1800" b="1" i="1" dirty="0" smtClean="0">
                <a:solidFill>
                  <a:srgbClr val="006666"/>
                </a:solidFill>
              </a:rPr>
              <a:t>Diaporama réalisé par le DISCRI dans le cadre de la Séance formative n°4 </a:t>
            </a:r>
          </a:p>
          <a:p>
            <a:r>
              <a:rPr lang="fr-BE" sz="1800" b="1" i="1" dirty="0" smtClean="0">
                <a:solidFill>
                  <a:srgbClr val="006666"/>
                </a:solidFill>
              </a:rPr>
              <a:t>des AOC : « Le logement »</a:t>
            </a:r>
            <a:endParaRPr lang="fr-BE" sz="1800" b="1" dirty="0" smtClean="0">
              <a:solidFill>
                <a:srgbClr val="006666"/>
              </a:solidFill>
            </a:endParaRP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907704" y="25649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i="1" dirty="0" smtClean="0">
                <a:solidFill>
                  <a:schemeClr val="accent6">
                    <a:lumMod val="50000"/>
                  </a:schemeClr>
                </a:solidFill>
              </a:rPr>
              <a:t>Dessins de Maison</a:t>
            </a:r>
            <a:endParaRPr lang="fr-BE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5301208"/>
            <a:ext cx="79200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9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077"/>
            <a:ext cx="5184575" cy="6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20272" y="60212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2">
                    <a:lumMod val="50000"/>
                  </a:schemeClr>
                </a:solidFill>
              </a:rPr>
              <a:t>Dessin de la maison de la Fiche Activité : Cache-cache</a:t>
            </a:r>
            <a:endParaRPr lang="fr-BE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4896544" cy="62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20272" y="594928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>
                <a:solidFill>
                  <a:schemeClr val="accent2">
                    <a:lumMod val="50000"/>
                  </a:schemeClr>
                </a:solidFill>
              </a:rPr>
              <a:t>Dessin extrait de la Malette pédagogique « Logement » de Lire &amp; Écrire asbl</a:t>
            </a:r>
            <a:endParaRPr lang="fr-BE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336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DIAPORAMA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</dc:title>
  <dc:creator>Etienne</dc:creator>
  <cp:lastModifiedBy>Etienne</cp:lastModifiedBy>
  <cp:revision>2</cp:revision>
  <dcterms:created xsi:type="dcterms:W3CDTF">2016-08-19T12:43:05Z</dcterms:created>
  <dcterms:modified xsi:type="dcterms:W3CDTF">2016-08-19T12:54:23Z</dcterms:modified>
</cp:coreProperties>
</file>