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20" r:id="rId4"/>
    <p:sldId id="283" r:id="rId5"/>
    <p:sldId id="311" r:id="rId6"/>
    <p:sldId id="329" r:id="rId7"/>
    <p:sldId id="315" r:id="rId8"/>
    <p:sldId id="317" r:id="rId9"/>
    <p:sldId id="318" r:id="rId10"/>
    <p:sldId id="319" r:id="rId11"/>
    <p:sldId id="322" r:id="rId12"/>
    <p:sldId id="331" r:id="rId13"/>
    <p:sldId id="324" r:id="rId14"/>
    <p:sldId id="268" r:id="rId15"/>
    <p:sldId id="314" r:id="rId16"/>
    <p:sldId id="301" r:id="rId17"/>
    <p:sldId id="292" r:id="rId18"/>
    <p:sldId id="280" r:id="rId19"/>
    <p:sldId id="295" r:id="rId20"/>
    <p:sldId id="296" r:id="rId21"/>
    <p:sldId id="327" r:id="rId22"/>
    <p:sldId id="336" r:id="rId23"/>
    <p:sldId id="326" r:id="rId24"/>
    <p:sldId id="285" r:id="rId25"/>
    <p:sldId id="281" r:id="rId26"/>
    <p:sldId id="337" r:id="rId27"/>
    <p:sldId id="269" r:id="rId28"/>
    <p:sldId id="271" r:id="rId29"/>
    <p:sldId id="273" r:id="rId30"/>
    <p:sldId id="290" r:id="rId31"/>
    <p:sldId id="321" r:id="rId32"/>
    <p:sldId id="323" r:id="rId33"/>
    <p:sldId id="274" r:id="rId34"/>
    <p:sldId id="330" r:id="rId35"/>
    <p:sldId id="289" r:id="rId36"/>
    <p:sldId id="300" r:id="rId37"/>
    <p:sldId id="310" r:id="rId38"/>
    <p:sldId id="286" r:id="rId39"/>
    <p:sldId id="299" r:id="rId40"/>
    <p:sldId id="288" r:id="rId41"/>
    <p:sldId id="304" r:id="rId42"/>
    <p:sldId id="303" r:id="rId43"/>
    <p:sldId id="298" r:id="rId44"/>
    <p:sldId id="335" r:id="rId45"/>
    <p:sldId id="291" r:id="rId46"/>
    <p:sldId id="328" r:id="rId47"/>
    <p:sldId id="297" r:id="rId48"/>
    <p:sldId id="332" r:id="rId49"/>
    <p:sldId id="312" r:id="rId50"/>
    <p:sldId id="333" r:id="rId51"/>
    <p:sldId id="334" r:id="rId5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98" autoAdjust="0"/>
  </p:normalViewPr>
  <p:slideViewPr>
    <p:cSldViewPr>
      <p:cViewPr>
        <p:scale>
          <a:sx n="100" d="100"/>
          <a:sy n="100" d="100"/>
        </p:scale>
        <p:origin x="-130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D222-DF1D-43A3-B8D9-8CC9BAA59FD5}" type="datetimeFigureOut">
              <a:rPr lang="fr-BE" smtClean="0"/>
              <a:t>22/08/2016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7E33-138E-4E51-8983-E360B101EA9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061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D222-DF1D-43A3-B8D9-8CC9BAA59FD5}" type="datetimeFigureOut">
              <a:rPr lang="fr-BE" smtClean="0"/>
              <a:t>22/08/2016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7E33-138E-4E51-8983-E360B101EA9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985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D222-DF1D-43A3-B8D9-8CC9BAA59FD5}" type="datetimeFigureOut">
              <a:rPr lang="fr-BE" smtClean="0"/>
              <a:t>22/08/2016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7E33-138E-4E51-8983-E360B101EA9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57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D222-DF1D-43A3-B8D9-8CC9BAA59FD5}" type="datetimeFigureOut">
              <a:rPr lang="fr-BE" smtClean="0"/>
              <a:t>22/08/2016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7E33-138E-4E51-8983-E360B101EA9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21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D222-DF1D-43A3-B8D9-8CC9BAA59FD5}" type="datetimeFigureOut">
              <a:rPr lang="fr-BE" smtClean="0"/>
              <a:t>22/08/2016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7E33-138E-4E51-8983-E360B101EA9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952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D222-DF1D-43A3-B8D9-8CC9BAA59FD5}" type="datetimeFigureOut">
              <a:rPr lang="fr-BE" smtClean="0"/>
              <a:t>22/08/2016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7E33-138E-4E51-8983-E360B101EA9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786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D222-DF1D-43A3-B8D9-8CC9BAA59FD5}" type="datetimeFigureOut">
              <a:rPr lang="fr-BE" smtClean="0"/>
              <a:t>22/08/2016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7E33-138E-4E51-8983-E360B101EA9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460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D222-DF1D-43A3-B8D9-8CC9BAA59FD5}" type="datetimeFigureOut">
              <a:rPr lang="fr-BE" smtClean="0"/>
              <a:t>22/08/2016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7E33-138E-4E51-8983-E360B101EA9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304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D222-DF1D-43A3-B8D9-8CC9BAA59FD5}" type="datetimeFigureOut">
              <a:rPr lang="fr-BE" smtClean="0"/>
              <a:t>22/08/2016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7E33-138E-4E51-8983-E360B101EA9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079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D222-DF1D-43A3-B8D9-8CC9BAA59FD5}" type="datetimeFigureOut">
              <a:rPr lang="fr-BE" smtClean="0"/>
              <a:t>22/08/2016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7E33-138E-4E51-8983-E360B101EA9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400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D222-DF1D-43A3-B8D9-8CC9BAA59FD5}" type="datetimeFigureOut">
              <a:rPr lang="fr-BE" smtClean="0"/>
              <a:t>22/08/2016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7E33-138E-4E51-8983-E360B101EA9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988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7D222-DF1D-43A3-B8D9-8CC9BAA59FD5}" type="datetimeFigureOut">
              <a:rPr lang="fr-BE" smtClean="0"/>
              <a:t>22/08/2016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D7E33-138E-4E51-8983-E360B101EA9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781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8105" y="980728"/>
            <a:ext cx="7772400" cy="1470025"/>
          </a:xfrm>
        </p:spPr>
        <p:txBody>
          <a:bodyPr/>
          <a:lstStyle/>
          <a:p>
            <a:r>
              <a:rPr lang="fr-BE" b="1" dirty="0">
                <a:solidFill>
                  <a:schemeClr val="accent6">
                    <a:lumMod val="50000"/>
                  </a:schemeClr>
                </a:solidFill>
              </a:rPr>
              <a:t>DIAPORAMA</a:t>
            </a:r>
            <a:r>
              <a:rPr lang="fr-B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086" y="3861048"/>
            <a:ext cx="6400800" cy="792088"/>
          </a:xfrm>
        </p:spPr>
        <p:txBody>
          <a:bodyPr/>
          <a:lstStyle/>
          <a:p>
            <a:r>
              <a:rPr lang="fr-BE" sz="1800" b="1" i="1" dirty="0">
                <a:solidFill>
                  <a:srgbClr val="006666"/>
                </a:solidFill>
              </a:rPr>
              <a:t>Diaporama réalisé par le DISCRI dans le cadre de la Séance formative </a:t>
            </a:r>
            <a:r>
              <a:rPr lang="fr-BE" sz="1800" b="1" i="1" dirty="0" smtClean="0">
                <a:solidFill>
                  <a:srgbClr val="006666"/>
                </a:solidFill>
              </a:rPr>
              <a:t>n°6 des </a:t>
            </a:r>
            <a:r>
              <a:rPr lang="fr-BE" sz="1800" b="1" i="1" dirty="0">
                <a:solidFill>
                  <a:srgbClr val="006666"/>
                </a:solidFill>
              </a:rPr>
              <a:t>AOC : « </a:t>
            </a:r>
            <a:r>
              <a:rPr lang="fr-BE" sz="1800" b="1" i="1" dirty="0" smtClean="0">
                <a:solidFill>
                  <a:srgbClr val="006666"/>
                </a:solidFill>
              </a:rPr>
              <a:t>La santé »</a:t>
            </a:r>
            <a:endParaRPr lang="fr-BE" sz="1800" b="1" dirty="0">
              <a:solidFill>
                <a:srgbClr val="006666"/>
              </a:solidFill>
            </a:endParaRPr>
          </a:p>
          <a:p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1691680" y="2778482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i="1" dirty="0" smtClean="0">
                <a:solidFill>
                  <a:schemeClr val="accent6">
                    <a:lumMod val="50000"/>
                  </a:schemeClr>
                </a:solidFill>
              </a:rPr>
              <a:t>Bingo médical - Illustrations </a:t>
            </a:r>
            <a:endParaRPr lang="fr-BE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8" y="5373216"/>
            <a:ext cx="79200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374242" y="4803715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smtClean="0">
                <a:solidFill>
                  <a:schemeClr val="accent6">
                    <a:lumMod val="50000"/>
                  </a:schemeClr>
                </a:solidFill>
              </a:rPr>
              <a:t>Adapté des Ateliers Alea </a:t>
            </a:r>
            <a:endParaRPr lang="fr-BE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6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Des courbatures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49" y="1600200"/>
            <a:ext cx="39445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58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La fièvre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44" y="1988840"/>
            <a:ext cx="4381307" cy="240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65104"/>
            <a:ext cx="4104456" cy="201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94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75000"/>
                  </a:schemeClr>
                </a:solidFill>
              </a:rPr>
              <a:t>Transpirer</a:t>
            </a:r>
            <a:endParaRPr lang="fr-B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751" y="2133096"/>
            <a:ext cx="4026622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93096"/>
            <a:ext cx="3798621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791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Avoir froid – Prendre froid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842" y="1600200"/>
            <a:ext cx="47183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54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Le vertige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02" y="1600200"/>
            <a:ext cx="445279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881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Pas d’appétit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459056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4187077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256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75000"/>
                  </a:schemeClr>
                </a:solidFill>
              </a:rPr>
              <a:t>La nausée</a:t>
            </a:r>
            <a:endParaRPr lang="fr-B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3564862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724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Mal au ventre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050904" cy="220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5328592" cy="232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246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La constipation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4" y="1692038"/>
            <a:ext cx="5412928" cy="158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92" y="3174279"/>
            <a:ext cx="5592588" cy="15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98" y="4704279"/>
            <a:ext cx="6045363" cy="15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212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La diarrhée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3969180" cy="201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22760"/>
            <a:ext cx="3960440" cy="215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568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En forme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271" y="1600200"/>
            <a:ext cx="294345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46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Vomir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341" y="1600200"/>
            <a:ext cx="37493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390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Une piqûre d’abeille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6851104" cy="225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6984776" cy="205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792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Des démangeaisons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52" y="1600200"/>
            <a:ext cx="41680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846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Une brûlure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4580826" cy="263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792"/>
            <a:ext cx="4133950" cy="266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47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fr-BE" sz="4900" b="1" dirty="0" smtClean="0">
                <a:solidFill>
                  <a:schemeClr val="accent2">
                    <a:lumMod val="50000"/>
                  </a:schemeClr>
                </a:solidFill>
              </a:rPr>
              <a:t>Une coupure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96075"/>
            <a:ext cx="5112568" cy="423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027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Une plaie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861" y="1600200"/>
            <a:ext cx="432827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071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Une foulure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3166753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292608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399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Une jambe cassée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5486956" cy="243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41" y="3964657"/>
            <a:ext cx="5904656" cy="24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903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75000"/>
                  </a:schemeClr>
                </a:solidFill>
              </a:rPr>
              <a:t>Bras cassé</a:t>
            </a:r>
            <a:endParaRPr lang="fr-B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565" y="1600200"/>
            <a:ext cx="381086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646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L’insomnie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916832"/>
            <a:ext cx="6604371" cy="22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6922800" cy="222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93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 smtClean="0">
                <a:solidFill>
                  <a:schemeClr val="accent2">
                    <a:lumMod val="50000"/>
                  </a:schemeClr>
                </a:solidFill>
              </a:rPr>
              <a:t>Fatigué-e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105" y="2085289"/>
            <a:ext cx="3403977" cy="21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51" y="4221088"/>
            <a:ext cx="3240360" cy="21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976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Un abcès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65" y="1600200"/>
            <a:ext cx="472447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512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 smtClean="0">
                <a:solidFill>
                  <a:schemeClr val="accent2">
                    <a:lumMod val="50000"/>
                  </a:schemeClr>
                </a:solidFill>
              </a:rPr>
              <a:t>Évanoui-e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504525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468052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834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Des convulsions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880" y="1600200"/>
            <a:ext cx="52642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318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Visite médicale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84" y="1600200"/>
            <a:ext cx="486083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603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75000"/>
                  </a:schemeClr>
                </a:solidFill>
              </a:rPr>
              <a:t>Le docteur – Le médecin</a:t>
            </a:r>
            <a:endParaRPr lang="fr-B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658" y="1843555"/>
            <a:ext cx="4206549" cy="453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761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chemeClr val="accent2">
                    <a:lumMod val="50000"/>
                  </a:schemeClr>
                </a:solidFill>
              </a:rPr>
              <a:t>Hospitalisé-e</a:t>
            </a:r>
            <a:endParaRPr lang="fr-B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00701"/>
            <a:ext cx="6789440" cy="121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05018"/>
            <a:ext cx="7200800" cy="134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5248"/>
            <a:ext cx="7200800" cy="101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851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Être </a:t>
            </a:r>
            <a:r>
              <a:rPr lang="fr-BE" b="1" dirty="0" err="1" smtClean="0">
                <a:solidFill>
                  <a:schemeClr val="accent2">
                    <a:lumMod val="50000"/>
                  </a:schemeClr>
                </a:solidFill>
              </a:rPr>
              <a:t>absent-e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5379320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65104"/>
            <a:ext cx="5379310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39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 smtClean="0">
                <a:solidFill>
                  <a:schemeClr val="accent2">
                    <a:lumMod val="50000"/>
                  </a:schemeClr>
                </a:solidFill>
              </a:rPr>
              <a:t>Endormi-e</a:t>
            </a:r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  -  Se reposer 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154362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648" y="3068960"/>
            <a:ext cx="5154362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648" y="4220960"/>
            <a:ext cx="5154362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1528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La gorge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07773"/>
            <a:ext cx="3816424" cy="387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090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Les dents</a:t>
            </a:r>
            <a:endParaRPr lang="fr-BE" b="1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686469"/>
            <a:ext cx="5544616" cy="452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90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Se sentir mal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92" y="1600200"/>
            <a:ext cx="335661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61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Les doigts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93270"/>
            <a:ext cx="4824536" cy="414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1367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Le poignet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7474"/>
            <a:ext cx="5256583" cy="428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92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Les épaules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9273"/>
            <a:ext cx="5040560" cy="488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6910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Le bras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62372"/>
            <a:ext cx="4896543" cy="427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315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Le dos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345" y="1600200"/>
            <a:ext cx="352130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8981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Un muscle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32402"/>
            <a:ext cx="4896544" cy="429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86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La cheville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36392"/>
            <a:ext cx="5544616" cy="471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5747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Le pied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71725"/>
            <a:ext cx="4032448" cy="371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115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Les reins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14" y="1939025"/>
            <a:ext cx="4195918" cy="386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0900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L’estomac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52478"/>
            <a:ext cx="4752527" cy="454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64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Le nez bouché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07632"/>
            <a:ext cx="5040560" cy="483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1875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Les intestins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720" y="1973732"/>
            <a:ext cx="3868496" cy="375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3479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Le ventre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392488" cy="401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25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75000"/>
                  </a:schemeClr>
                </a:solidFill>
              </a:rPr>
              <a:t>Enrhumé -e</a:t>
            </a:r>
            <a:endParaRPr lang="fr-B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5482952" cy="238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97608"/>
            <a:ext cx="5444108" cy="230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495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La toux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92" y="1600200"/>
            <a:ext cx="53760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473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Des bourdonnements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76" y="1666276"/>
            <a:ext cx="6048672" cy="227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45556"/>
            <a:ext cx="6277820" cy="231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55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</a:rPr>
              <a:t>Mal à la tête</a:t>
            </a:r>
            <a:endParaRPr lang="fr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338936" cy="216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67" y="4077072"/>
            <a:ext cx="5397555" cy="21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2824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133</Words>
  <Application>Microsoft Office PowerPoint</Application>
  <PresentationFormat>Affichage à l'écran (4:3)</PresentationFormat>
  <Paragraphs>54</Paragraphs>
  <Slides>51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2" baseType="lpstr">
      <vt:lpstr>Thème Office</vt:lpstr>
      <vt:lpstr>DIAPORAMA </vt:lpstr>
      <vt:lpstr>En forme</vt:lpstr>
      <vt:lpstr>Fatigué-e</vt:lpstr>
      <vt:lpstr>Se sentir mal</vt:lpstr>
      <vt:lpstr>Le nez bouché</vt:lpstr>
      <vt:lpstr>Enrhumé -e</vt:lpstr>
      <vt:lpstr>La toux</vt:lpstr>
      <vt:lpstr>Des bourdonnements</vt:lpstr>
      <vt:lpstr>Mal à la tête</vt:lpstr>
      <vt:lpstr>Des courbatures</vt:lpstr>
      <vt:lpstr>La fièvre</vt:lpstr>
      <vt:lpstr>Transpirer</vt:lpstr>
      <vt:lpstr>Avoir froid – Prendre froid</vt:lpstr>
      <vt:lpstr>Le vertige</vt:lpstr>
      <vt:lpstr>Pas d’appétit</vt:lpstr>
      <vt:lpstr>La nausée</vt:lpstr>
      <vt:lpstr>Mal au ventre</vt:lpstr>
      <vt:lpstr>La constipation</vt:lpstr>
      <vt:lpstr>La diarrhée</vt:lpstr>
      <vt:lpstr>Vomir</vt:lpstr>
      <vt:lpstr>Une piqûre d’abeille</vt:lpstr>
      <vt:lpstr>Des démangeaisons</vt:lpstr>
      <vt:lpstr>Une brûlure</vt:lpstr>
      <vt:lpstr> Une coupure </vt:lpstr>
      <vt:lpstr>Une plaie</vt:lpstr>
      <vt:lpstr>Une foulure</vt:lpstr>
      <vt:lpstr>Une jambe cassée</vt:lpstr>
      <vt:lpstr>Bras cassé</vt:lpstr>
      <vt:lpstr>L’insomnie</vt:lpstr>
      <vt:lpstr>Un abcès</vt:lpstr>
      <vt:lpstr>Évanoui-e</vt:lpstr>
      <vt:lpstr>Des convulsions</vt:lpstr>
      <vt:lpstr>Visite médicale</vt:lpstr>
      <vt:lpstr>Le docteur – Le médecin</vt:lpstr>
      <vt:lpstr>Hospitalisé-e</vt:lpstr>
      <vt:lpstr>Être absent-e</vt:lpstr>
      <vt:lpstr>Endormi-e  -  Se reposer </vt:lpstr>
      <vt:lpstr>La gorge</vt:lpstr>
      <vt:lpstr>Les dents</vt:lpstr>
      <vt:lpstr>Les doigts</vt:lpstr>
      <vt:lpstr>Le poignet</vt:lpstr>
      <vt:lpstr>Les épaules</vt:lpstr>
      <vt:lpstr>Le bras</vt:lpstr>
      <vt:lpstr>Le dos</vt:lpstr>
      <vt:lpstr>Un muscle</vt:lpstr>
      <vt:lpstr>La cheville</vt:lpstr>
      <vt:lpstr>Le pied</vt:lpstr>
      <vt:lpstr>Les reins</vt:lpstr>
      <vt:lpstr>L’estomac</vt:lpstr>
      <vt:lpstr>Les intestins</vt:lpstr>
      <vt:lpstr>Le ventre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Etienne</dc:creator>
  <cp:lastModifiedBy>Etienne</cp:lastModifiedBy>
  <cp:revision>18</cp:revision>
  <dcterms:created xsi:type="dcterms:W3CDTF">2016-04-08T14:42:29Z</dcterms:created>
  <dcterms:modified xsi:type="dcterms:W3CDTF">2016-08-22T13:55:05Z</dcterms:modified>
</cp:coreProperties>
</file>