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319" r:id="rId4"/>
    <p:sldId id="320" r:id="rId5"/>
    <p:sldId id="321" r:id="rId6"/>
    <p:sldId id="322" r:id="rId7"/>
    <p:sldId id="323" r:id="rId8"/>
    <p:sldId id="32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0001" y="2276872"/>
            <a:ext cx="7848872" cy="1080120"/>
          </a:xfrm>
        </p:spPr>
        <p:txBody>
          <a:bodyPr/>
          <a:lstStyle/>
          <a:p>
            <a:r>
              <a:rPr lang="fr-BE" sz="3600" b="1" dirty="0" smtClean="0">
                <a:solidFill>
                  <a:srgbClr val="006666"/>
                </a:solidFill>
              </a:rPr>
              <a:t>Quelques représentations du monde</a:t>
            </a:r>
          </a:p>
          <a:p>
            <a:endParaRPr lang="fr-BE" sz="2400" b="1" i="1" dirty="0" smtClean="0">
              <a:solidFill>
                <a:srgbClr val="006666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792088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572580"/>
            <a:ext cx="7934216" cy="12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26216" y="597076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  <p:pic>
        <p:nvPicPr>
          <p:cNvPr id="8" name="Image 7" descr="RoseVents_AOC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642873" y="626459"/>
            <a:ext cx="756000" cy="687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6216" y="3718578"/>
            <a:ext cx="7934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1" dirty="0">
                <a:solidFill>
                  <a:srgbClr val="984807"/>
                </a:solidFill>
              </a:rPr>
              <a:t>Support réalisé par le </a:t>
            </a:r>
            <a:r>
              <a:rPr lang="fr-BE" b="1" i="1" dirty="0" err="1" smtClean="0">
                <a:solidFill>
                  <a:srgbClr val="984807"/>
                </a:solidFill>
              </a:rPr>
              <a:t>DisCRI</a:t>
            </a:r>
            <a:r>
              <a:rPr lang="fr-BE" b="1" i="1" dirty="0" smtClean="0">
                <a:solidFill>
                  <a:srgbClr val="984807"/>
                </a:solidFill>
              </a:rPr>
              <a:t> dans </a:t>
            </a:r>
            <a:r>
              <a:rPr lang="fr-BE" b="1" i="1" dirty="0">
                <a:solidFill>
                  <a:srgbClr val="984807"/>
                </a:solidFill>
              </a:rPr>
              <a:t>le cadre de la </a:t>
            </a:r>
            <a:r>
              <a:rPr lang="fr-BE" b="1" i="1" dirty="0" smtClean="0">
                <a:solidFill>
                  <a:srgbClr val="984807"/>
                </a:solidFill>
              </a:rPr>
              <a:t>séquence formative n°22 des AOC</a:t>
            </a:r>
            <a:endParaRPr lang="fr-BE" sz="12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fr-BE" sz="1600" b="1" i="1" dirty="0">
              <a:solidFill>
                <a:srgbClr val="984807"/>
              </a:solidFill>
            </a:endParaRPr>
          </a:p>
          <a:p>
            <a:pPr algn="ctr"/>
            <a:r>
              <a:rPr lang="fr-BE" sz="1600" b="1" i="1" smtClean="0">
                <a:solidFill>
                  <a:srgbClr val="984807"/>
                </a:solidFill>
              </a:rPr>
              <a:t>Octobre </a:t>
            </a:r>
            <a:r>
              <a:rPr lang="fr-BE" sz="1600" b="1" i="1" dirty="0">
                <a:solidFill>
                  <a:srgbClr val="984807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9919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La carte Mercator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1600" y="638132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b="1" dirty="0"/>
              <a:t>http://fr.wikipedia.org/w/index.php?title=Projection_de_Mercator&amp;oldid=78613986</a:t>
            </a:r>
            <a:endParaRPr lang="fr-BE" sz="900" b="1" dirty="0"/>
          </a:p>
        </p:txBody>
      </p:sp>
      <p:pic>
        <p:nvPicPr>
          <p:cNvPr id="9" name="Image 8" descr="Description : Fichier:Mercator-projec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40" y="1556792"/>
            <a:ext cx="6995120" cy="4569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4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La carte Peters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1600" y="638132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b="1" dirty="0"/>
              <a:t>http://fr.wikipedia.org/w/index.php?title=Projection_de_Peters&amp;oldid=75314737</a:t>
            </a:r>
            <a:endParaRPr lang="fr-BE" sz="900" b="1" dirty="0"/>
          </a:p>
        </p:txBody>
      </p:sp>
      <p:pic>
        <p:nvPicPr>
          <p:cNvPr id="6" name="Image 5" descr="Description : http://upload.wikimedia.org/wikipedia/commons/thumb/3/34/Gall%E2%80%93Peters_projection_SW.jpg/800px-Gall%E2%80%93Peters_projection_S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0199"/>
            <a:ext cx="72008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0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La carte Pierce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1600" y="6381328"/>
            <a:ext cx="63367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900" b="1" dirty="0"/>
              <a:t>http://fr.wikiversity.org/wiki/Repr%C3%A9sentations_et_cartes_du_monde/Repr%C3%A9sentation</a:t>
            </a:r>
            <a:endParaRPr lang="en-US" sz="900" b="1" dirty="0"/>
          </a:p>
        </p:txBody>
      </p:sp>
      <p:pic>
        <p:nvPicPr>
          <p:cNvPr id="6" name="irc_mi" descr="http://upload.wikimedia.org/wikipedia/commons/6/6b/Peirce_quincuncial_projection_SW_20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271" y="1600199"/>
            <a:ext cx="501545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1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La carte du monde vue de Russie </a:t>
            </a:r>
            <a:b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BE" sz="2800" b="1" i="1" dirty="0" smtClean="0">
                <a:solidFill>
                  <a:schemeClr val="accent6">
                    <a:lumMod val="50000"/>
                  </a:schemeClr>
                </a:solidFill>
              </a:rPr>
              <a:t>- En 1928 - </a:t>
            </a:r>
            <a:endParaRPr lang="fr-BE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560" y="6387023"/>
            <a:ext cx="56166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900" b="1" dirty="0"/>
              <a:t>http://fr.wikiversity.org/wiki/Repr%C3%A9sentations_et_cartes_du_monde/Repr%C3%A9sentation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 5" descr="http://upload.wikimedia.org/wikipedia/commons/thumb/8/8b/World_Map_from_the_Atlas_of_the_USSR_published_in_1928.jpg/1920px-World_Map_from_the_Atlas_of_the_USSR_published_in_19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5" y="1628800"/>
            <a:ext cx="828092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7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La carte du monde vue d’Australie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8833" y="6150496"/>
            <a:ext cx="59046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dirty="0"/>
              <a:t>http://fr.wikiversity.org/wiki/Repr%C3%A9sentations_et_cartes_du_monde/Repr%C3%A9sentation</a:t>
            </a:r>
            <a:endParaRPr lang="fr-BE" sz="9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 5" descr="http://upload.wikimedia.org/wikipedia/commons/e/ed/Reversed_Earth_map_1000x5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3" y="1600200"/>
            <a:ext cx="8406333" cy="4311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1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07288" cy="1143000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La carte du monde vue des États-Unis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6" t="3814" r="3820" b="5499"/>
          <a:stretch/>
        </p:blipFill>
        <p:spPr>
          <a:xfrm>
            <a:off x="1039185" y="1340768"/>
            <a:ext cx="6809179" cy="5040560"/>
          </a:xfrm>
        </p:spPr>
      </p:pic>
      <p:sp>
        <p:nvSpPr>
          <p:cNvPr id="7" name="Rectangle 6"/>
          <p:cNvSpPr/>
          <p:nvPr/>
        </p:nvSpPr>
        <p:spPr>
          <a:xfrm>
            <a:off x="957405" y="638132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b="1" dirty="0"/>
              <a:t>https://www.davidrumsey.com</a:t>
            </a:r>
            <a:r>
              <a:rPr lang="fr-FR" sz="1000" dirty="0"/>
              <a:t>/</a:t>
            </a:r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21495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La carte du monde vue du Japon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576" y="638702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b="1" dirty="0"/>
              <a:t>https://www.davidrumsey.com</a:t>
            </a:r>
            <a:r>
              <a:rPr lang="fr-FR" sz="1000" dirty="0"/>
              <a:t>/</a:t>
            </a:r>
            <a:endParaRPr lang="fr-BE" sz="1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560686" cy="4923144"/>
          </a:xfrm>
        </p:spPr>
      </p:pic>
    </p:spTree>
    <p:extLst>
      <p:ext uri="{BB962C8B-B14F-4D97-AF65-F5344CB8AC3E}">
        <p14:creationId xmlns:p14="http://schemas.microsoft.com/office/powerpoint/2010/main" val="18109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81</Words>
  <Application>Microsoft Office PowerPoint</Application>
  <PresentationFormat>Affichage à l'écran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Présentation PowerPoint</vt:lpstr>
      <vt:lpstr>La carte Mercator</vt:lpstr>
      <vt:lpstr>La carte Peters</vt:lpstr>
      <vt:lpstr>La carte Pierce</vt:lpstr>
      <vt:lpstr>La carte du monde vue de Russie  - En 1928 - </vt:lpstr>
      <vt:lpstr>La carte du monde vue d’Australie</vt:lpstr>
      <vt:lpstr>La carte du monde vue des États-Unis</vt:lpstr>
      <vt:lpstr>La carte du monde vue du Japon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Vue de la Belgique</dc:title>
  <dc:creator>User</dc:creator>
  <cp:lastModifiedBy>Discri2019</cp:lastModifiedBy>
  <cp:revision>59</cp:revision>
  <dcterms:created xsi:type="dcterms:W3CDTF">2012-09-03T08:26:04Z</dcterms:created>
  <dcterms:modified xsi:type="dcterms:W3CDTF">2020-10-26T20:28:08Z</dcterms:modified>
</cp:coreProperties>
</file>