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313" r:id="rId3"/>
    <p:sldId id="263" r:id="rId4"/>
    <p:sldId id="264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26/10/2020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26/10/2020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26/10/2020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26/10/2020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26/10/2020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7776864" cy="1080120"/>
          </a:xfrm>
        </p:spPr>
        <p:txBody>
          <a:bodyPr/>
          <a:lstStyle/>
          <a:p>
            <a:r>
              <a:rPr lang="fr-BE" sz="3600" b="1" dirty="0" smtClean="0">
                <a:solidFill>
                  <a:srgbClr val="006666"/>
                </a:solidFill>
              </a:rPr>
              <a:t>Quelques structures pluridisciplinaires</a:t>
            </a:r>
          </a:p>
          <a:p>
            <a:endParaRPr lang="fr-BE" sz="2400" b="1" i="1" dirty="0" smtClean="0">
              <a:solidFill>
                <a:srgbClr val="006666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48560"/>
            <a:ext cx="8208912" cy="11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544" y="5517232"/>
            <a:ext cx="7847887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430375" y="469281"/>
            <a:ext cx="4860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600" dirty="0" smtClean="0">
                <a:solidFill>
                  <a:schemeClr val="bg1"/>
                </a:solidFill>
              </a:rPr>
              <a:t>DIAPORAMA</a:t>
            </a:r>
            <a:endParaRPr lang="fr-BE" sz="3600" dirty="0">
              <a:solidFill>
                <a:schemeClr val="bg1"/>
              </a:solidFill>
            </a:endParaRPr>
          </a:p>
        </p:txBody>
      </p:sp>
      <p:pic>
        <p:nvPicPr>
          <p:cNvPr id="11" name="Image 10" descr="RoseVents_AOC.png"/>
          <p:cNvPicPr/>
          <p:nvPr/>
        </p:nvPicPr>
        <p:blipFill>
          <a:blip r:embed="rId4"/>
          <a:stretch>
            <a:fillRect/>
          </a:stretch>
        </p:blipFill>
        <p:spPr>
          <a:xfrm>
            <a:off x="7704431" y="549365"/>
            <a:ext cx="756000" cy="686110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526216" y="4151402"/>
            <a:ext cx="79342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b="1" i="1" dirty="0">
                <a:solidFill>
                  <a:srgbClr val="984807"/>
                </a:solidFill>
              </a:rPr>
              <a:t>Support réalisé par le </a:t>
            </a:r>
            <a:r>
              <a:rPr lang="fr-BE" b="1" i="1" dirty="0" err="1" smtClean="0">
                <a:solidFill>
                  <a:srgbClr val="984807"/>
                </a:solidFill>
              </a:rPr>
              <a:t>DisCRI</a:t>
            </a:r>
            <a:r>
              <a:rPr lang="fr-BE" b="1" i="1" dirty="0" smtClean="0">
                <a:solidFill>
                  <a:srgbClr val="984807"/>
                </a:solidFill>
              </a:rPr>
              <a:t> dans </a:t>
            </a:r>
            <a:r>
              <a:rPr lang="fr-BE" b="1" i="1" dirty="0">
                <a:solidFill>
                  <a:srgbClr val="984807"/>
                </a:solidFill>
              </a:rPr>
              <a:t>le cadre de la </a:t>
            </a:r>
            <a:r>
              <a:rPr lang="fr-BE" b="1" i="1" dirty="0" smtClean="0">
                <a:solidFill>
                  <a:srgbClr val="984807"/>
                </a:solidFill>
              </a:rPr>
              <a:t>séquence formative n°15 des AOC</a:t>
            </a:r>
            <a:endParaRPr lang="fr-BE" sz="1200" b="1" i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fr-BE" sz="1600" b="1" i="1" dirty="0">
              <a:solidFill>
                <a:srgbClr val="984807"/>
              </a:solidFill>
            </a:endParaRPr>
          </a:p>
          <a:p>
            <a:pPr algn="ctr"/>
            <a:r>
              <a:rPr lang="fr-BE" sz="1600" b="1" i="1" smtClean="0">
                <a:solidFill>
                  <a:srgbClr val="984807"/>
                </a:solidFill>
              </a:rPr>
              <a:t>Octobre </a:t>
            </a:r>
            <a:r>
              <a:rPr lang="fr-BE" sz="1600" b="1" i="1" dirty="0">
                <a:solidFill>
                  <a:srgbClr val="984807"/>
                </a:solidFill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99194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 smtClean="0">
                <a:solidFill>
                  <a:schemeClr val="accent6">
                    <a:lumMod val="50000"/>
                  </a:schemeClr>
                </a:solidFill>
              </a:rPr>
              <a:t>Le service de santé mentale</a:t>
            </a:r>
            <a:endParaRPr lang="fr-BE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BE" sz="2400" dirty="0" smtClean="0"/>
              <a:t>Dans un centre de service de santé mentale, je peux voir :</a:t>
            </a:r>
          </a:p>
          <a:p>
            <a:pPr>
              <a:lnSpc>
                <a:spcPct val="150000"/>
              </a:lnSpc>
            </a:pPr>
            <a:r>
              <a:rPr lang="fr-BE" sz="2400" dirty="0" smtClean="0"/>
              <a:t>Un ou une psychiatre</a:t>
            </a:r>
          </a:p>
          <a:p>
            <a:pPr>
              <a:lnSpc>
                <a:spcPct val="150000"/>
              </a:lnSpc>
            </a:pPr>
            <a:r>
              <a:rPr lang="fr-BE" sz="2400" dirty="0" smtClean="0"/>
              <a:t>Un ou une psychologue</a:t>
            </a:r>
          </a:p>
          <a:p>
            <a:pPr>
              <a:lnSpc>
                <a:spcPct val="150000"/>
              </a:lnSpc>
            </a:pPr>
            <a:r>
              <a:rPr lang="fr-BE" sz="2400" dirty="0" smtClean="0"/>
              <a:t>Un ou une </a:t>
            </a:r>
            <a:r>
              <a:rPr lang="fr-BE" sz="2400" dirty="0" err="1" smtClean="0"/>
              <a:t>assistant.e</a:t>
            </a:r>
            <a:r>
              <a:rPr lang="fr-BE" sz="2400" dirty="0" smtClean="0"/>
              <a:t> </a:t>
            </a:r>
            <a:r>
              <a:rPr lang="fr-BE" sz="2400" dirty="0" err="1" smtClean="0"/>
              <a:t>social.e</a:t>
            </a:r>
            <a:endParaRPr lang="fr-BE" sz="2400" dirty="0" smtClean="0"/>
          </a:p>
          <a:p>
            <a:pPr>
              <a:lnSpc>
                <a:spcPct val="150000"/>
              </a:lnSpc>
            </a:pPr>
            <a:r>
              <a:rPr lang="fr-BE" sz="2400" dirty="0"/>
              <a:t>D</a:t>
            </a:r>
            <a:r>
              <a:rPr lang="fr-BE" sz="2400" dirty="0" smtClean="0"/>
              <a:t>es spécialistes (logopède, pédopsychiatre, etc.)</a:t>
            </a:r>
          </a:p>
          <a:p>
            <a:pPr marL="0" indent="0">
              <a:lnSpc>
                <a:spcPct val="150000"/>
              </a:lnSpc>
              <a:buNone/>
            </a:pPr>
            <a:endParaRPr lang="fr-BE" sz="24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fr-BE" sz="2400" dirty="0" smtClean="0"/>
              <a:t>Pourquoi 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BE" sz="2400" dirty="0" smtClean="0"/>
              <a:t>Difficultés psychiques ou psychologiques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4691421"/>
            <a:ext cx="2235887" cy="1587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31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 smtClean="0">
                <a:solidFill>
                  <a:schemeClr val="accent6">
                    <a:lumMod val="50000"/>
                  </a:schemeClr>
                </a:solidFill>
              </a:rPr>
              <a:t>L’ONE </a:t>
            </a:r>
            <a:endParaRPr lang="fr-BE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412776"/>
            <a:ext cx="7859216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BE" sz="2400" dirty="0" smtClean="0"/>
              <a:t>Dans un centre ONE, je peux :</a:t>
            </a:r>
          </a:p>
          <a:p>
            <a:pPr>
              <a:lnSpc>
                <a:spcPct val="150000"/>
              </a:lnSpc>
            </a:pPr>
            <a:r>
              <a:rPr lang="fr-BE" sz="2400" dirty="0" smtClean="0"/>
              <a:t>Rencontrer </a:t>
            </a:r>
            <a:r>
              <a:rPr lang="fr-BE" sz="2400" dirty="0" err="1" smtClean="0"/>
              <a:t>un.e</a:t>
            </a:r>
            <a:r>
              <a:rPr lang="fr-BE" sz="2400" dirty="0" smtClean="0"/>
              <a:t> </a:t>
            </a:r>
            <a:r>
              <a:rPr lang="fr-BE" sz="2400" dirty="0" err="1" smtClean="0"/>
              <a:t>médecin.e</a:t>
            </a:r>
            <a:r>
              <a:rPr lang="fr-BE" sz="2400" dirty="0"/>
              <a:t>,</a:t>
            </a:r>
            <a:r>
              <a:rPr lang="fr-BE" sz="2400" dirty="0" smtClean="0"/>
              <a:t> un travailleur ou une travailleuse </a:t>
            </a:r>
            <a:r>
              <a:rPr lang="fr-BE" sz="2400" dirty="0" err="1" smtClean="0"/>
              <a:t>médico-social.e</a:t>
            </a:r>
            <a:r>
              <a:rPr lang="fr-BE" sz="2400" dirty="0" smtClean="0"/>
              <a:t> (suivi du développement – vaccination – parentalité)</a:t>
            </a:r>
          </a:p>
          <a:p>
            <a:pPr>
              <a:lnSpc>
                <a:spcPct val="150000"/>
              </a:lnSpc>
            </a:pPr>
            <a:r>
              <a:rPr lang="fr-BE" sz="2400" dirty="0" smtClean="0"/>
              <a:t>Participer à des activités avec mon enfant et rencontrer d’autres parents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92" r="40938" b="22783"/>
          <a:stretch/>
        </p:blipFill>
        <p:spPr>
          <a:xfrm>
            <a:off x="5724128" y="4534028"/>
            <a:ext cx="2302310" cy="177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342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</a:rPr>
              <a:t>Le centre de planning familial</a:t>
            </a:r>
            <a:endParaRPr lang="fr-BE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25" r="29875"/>
          <a:stretch/>
        </p:blipFill>
        <p:spPr>
          <a:xfrm>
            <a:off x="6876256" y="4339288"/>
            <a:ext cx="1728192" cy="2146758"/>
          </a:xfrm>
        </p:spPr>
      </p:pic>
      <p:sp>
        <p:nvSpPr>
          <p:cNvPr id="5" name="ZoneTexte 4"/>
          <p:cNvSpPr txBox="1"/>
          <p:nvPr/>
        </p:nvSpPr>
        <p:spPr>
          <a:xfrm>
            <a:off x="827584" y="1484784"/>
            <a:ext cx="79928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Dans un centre de planning familial, je peux voir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dirty="0" smtClean="0"/>
              <a:t>Un ou une docteur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dirty="0" smtClean="0"/>
              <a:t>Un ou une </a:t>
            </a:r>
            <a:r>
              <a:rPr lang="fr-BE" dirty="0" err="1" smtClean="0"/>
              <a:t>assistant.e</a:t>
            </a:r>
            <a:r>
              <a:rPr lang="fr-BE" dirty="0" smtClean="0"/>
              <a:t> </a:t>
            </a:r>
            <a:r>
              <a:rPr lang="fr-BE" dirty="0" err="1" smtClean="0"/>
              <a:t>social.e</a:t>
            </a:r>
            <a:endParaRPr lang="fr-BE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dirty="0" smtClean="0"/>
              <a:t>Un ou une psychologue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dirty="0" smtClean="0"/>
              <a:t>Un ou une juriste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dirty="0" smtClean="0"/>
              <a:t>Un conseiller conjugal ou une conseillère conjugale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dirty="0" smtClean="0"/>
              <a:t>Un ou une sexologue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27584" y="4581128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Pourquoi ?</a:t>
            </a:r>
          </a:p>
          <a:p>
            <a:endParaRPr lang="fr-BE" dirty="0"/>
          </a:p>
          <a:p>
            <a:r>
              <a:rPr lang="fr-BE" dirty="0" smtClean="0"/>
              <a:t>Contraception – Sexualité – Infections sexuellement transmissibles (IST) – Grossesse – Famille – Couple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6937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1893</TotalTime>
  <Words>168</Words>
  <Application>Microsoft Office PowerPoint</Application>
  <PresentationFormat>Affichage à l'écran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Présentation PowerPoint</vt:lpstr>
      <vt:lpstr>Le service de santé mentale</vt:lpstr>
      <vt:lpstr>L’ONE </vt:lpstr>
      <vt:lpstr>Le centre de planning familial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Vue de la Belgique</dc:title>
  <dc:creator>User</dc:creator>
  <cp:lastModifiedBy>Discri2019</cp:lastModifiedBy>
  <cp:revision>109</cp:revision>
  <dcterms:created xsi:type="dcterms:W3CDTF">2012-09-03T08:26:04Z</dcterms:created>
  <dcterms:modified xsi:type="dcterms:W3CDTF">2020-10-26T20:16:22Z</dcterms:modified>
</cp:coreProperties>
</file>