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6" r:id="rId3"/>
    <p:sldId id="288" r:id="rId4"/>
    <p:sldId id="277" r:id="rId5"/>
    <p:sldId id="289" r:id="rId6"/>
    <p:sldId id="290" r:id="rId7"/>
    <p:sldId id="291" r:id="rId8"/>
    <p:sldId id="292" r:id="rId9"/>
    <p:sldId id="294" r:id="rId10"/>
    <p:sldId id="295" r:id="rId11"/>
    <p:sldId id="293" r:id="rId12"/>
    <p:sldId id="296" r:id="rId1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39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6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8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439A-DF53-423C-B84B-62440518D1A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1817-7919-4CA6-B653-E97C027CF7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fr/?utm_source=link-attribution&amp;utm_medium=referral&amp;utm_campaign=image&amp;utm_content=94021" TargetMode="External"/><Relationship Id="rId4" Type="http://schemas.openxmlformats.org/officeDocument/2006/relationships/hyperlink" Target="https://pixabay.com/fr/users/Top-19665/?utm_source=link-attribution&amp;utm_medium=referral&amp;utm_campaign=image&amp;utm_content=940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fr-BE" dirty="0"/>
          </a:p>
        </p:txBody>
      </p:sp>
      <p:sp>
        <p:nvSpPr>
          <p:cNvPr id="4" name="Titre 1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55072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b="1" dirty="0" smtClean="0">
              <a:solidFill>
                <a:srgbClr val="009999"/>
              </a:solidFill>
            </a:endParaRPr>
          </a:p>
          <a:p>
            <a:pPr marL="0" indent="0">
              <a:buNone/>
            </a:pPr>
            <a:endParaRPr lang="fr-BE" b="1" dirty="0" smtClean="0">
              <a:solidFill>
                <a:srgbClr val="009999"/>
              </a:solidFill>
            </a:endParaRPr>
          </a:p>
          <a:p>
            <a:pPr marL="0" lvl="0" indent="0" algn="ctr">
              <a:buNone/>
            </a:pPr>
            <a:r>
              <a:rPr lang="fr-BE" sz="4400" b="1" dirty="0">
                <a:solidFill>
                  <a:srgbClr val="009999"/>
                </a:solidFill>
              </a:rPr>
              <a:t>À quoi dois-je faire attention quand je veux louer un </a:t>
            </a:r>
            <a:r>
              <a:rPr lang="fr-BE" sz="4400" b="1" dirty="0" smtClean="0">
                <a:solidFill>
                  <a:srgbClr val="009999"/>
                </a:solidFill>
              </a:rPr>
              <a:t>logement?</a:t>
            </a:r>
            <a:endParaRPr lang="fr-BE" sz="2000" b="1" i="1" dirty="0" smtClean="0">
              <a:solidFill>
                <a:srgbClr val="009999"/>
              </a:solidFill>
            </a:endParaRPr>
          </a:p>
          <a:p>
            <a:endParaRPr lang="fr-BE" sz="2000" b="1" i="1" dirty="0" smtClean="0">
              <a:solidFill>
                <a:srgbClr val="009999"/>
              </a:solidFill>
            </a:endParaRPr>
          </a:p>
          <a:p>
            <a:pPr marL="0" indent="0" algn="ctr">
              <a:buNone/>
            </a:pPr>
            <a:r>
              <a:rPr lang="fr-BE" sz="1800" b="1" i="1" dirty="0" smtClean="0">
                <a:solidFill>
                  <a:srgbClr val="996633"/>
                </a:solidFill>
              </a:rPr>
              <a:t>Support réalisé par le DisCRI dans la cadre de la séquence </a:t>
            </a:r>
          </a:p>
          <a:p>
            <a:pPr marL="0" indent="0" algn="ctr">
              <a:buNone/>
            </a:pPr>
            <a:r>
              <a:rPr lang="fr-BE" sz="1800" b="1" i="1" dirty="0" smtClean="0">
                <a:solidFill>
                  <a:srgbClr val="996633"/>
                </a:solidFill>
              </a:rPr>
              <a:t>formative n° 11  des AOC</a:t>
            </a:r>
          </a:p>
          <a:p>
            <a:pPr marL="0" indent="0">
              <a:buNone/>
            </a:pPr>
            <a:endParaRPr lang="fr-BE" sz="1000" b="1" i="1" dirty="0">
              <a:solidFill>
                <a:srgbClr val="996633"/>
              </a:solidFill>
            </a:endParaRPr>
          </a:p>
          <a:p>
            <a:pPr marL="0" indent="0" algn="ctr">
              <a:buNone/>
            </a:pPr>
            <a:r>
              <a:rPr lang="fr-BE" sz="1800" b="1" i="1" smtClean="0">
                <a:solidFill>
                  <a:srgbClr val="996633"/>
                </a:solidFill>
              </a:rPr>
              <a:t>Octobre </a:t>
            </a:r>
            <a:r>
              <a:rPr lang="fr-BE" sz="1800" b="1" i="1" dirty="0" smtClean="0">
                <a:solidFill>
                  <a:srgbClr val="996633"/>
                </a:solidFill>
              </a:rPr>
              <a:t>2020 </a:t>
            </a:r>
            <a:endParaRPr lang="fr-BE" sz="1800" b="1" i="1" dirty="0">
              <a:solidFill>
                <a:srgbClr val="9966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8688296"/>
            <a:ext cx="5642936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58404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97" y="759803"/>
            <a:ext cx="718237" cy="6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D:\AOC - MODIFICATIONS 2020\AOC - Séquence 10 - Logement\Mysterious-Abandoned-Greenhouses-6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7" y="4886793"/>
            <a:ext cx="5514964" cy="44370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57"/>
          <p:cNvSpPr txBox="1"/>
          <p:nvPr/>
        </p:nvSpPr>
        <p:spPr>
          <a:xfrm>
            <a:off x="6297197" y="419412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17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Zone de texte 58"/>
          <p:cNvSpPr txBox="1"/>
          <p:nvPr/>
        </p:nvSpPr>
        <p:spPr>
          <a:xfrm>
            <a:off x="6223574" y="4920834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 dirty="0">
                <a:effectLst/>
                <a:latin typeface="Calibri"/>
                <a:ea typeface="Calibri"/>
                <a:cs typeface="Times New Roman"/>
              </a:rPr>
              <a:t>18</a:t>
            </a:r>
            <a:endParaRPr lang="fr-BE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527" y="9359168"/>
            <a:ext cx="55257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Photo : https://lazypenguins.com/wp-content/uploads/2015/11/Mysterious-Abandoned-Greenhouses-6.jpg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494677" y="590862"/>
            <a:ext cx="5829300" cy="3634740"/>
            <a:chOff x="0" y="0"/>
            <a:chExt cx="5829300" cy="363474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1" r="59383" b="3802"/>
            <a:stretch/>
          </p:blipFill>
          <p:spPr bwMode="auto">
            <a:xfrm>
              <a:off x="0" y="518160"/>
              <a:ext cx="2103120" cy="31165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06980" y="228600"/>
              <a:ext cx="1826895" cy="1369695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3" t="9832" r="5424" b="14957"/>
            <a:stretch/>
          </p:blipFill>
          <p:spPr bwMode="auto">
            <a:xfrm>
              <a:off x="4183380" y="769620"/>
              <a:ext cx="1645920" cy="13404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8" t="25061" r="10159" b="17813"/>
            <a:stretch/>
          </p:blipFill>
          <p:spPr bwMode="auto">
            <a:xfrm>
              <a:off x="4152900" y="2202180"/>
              <a:ext cx="1668780" cy="1051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"/>
            <a:stretch/>
          </p:blipFill>
          <p:spPr bwMode="auto">
            <a:xfrm>
              <a:off x="2606040" y="2606040"/>
              <a:ext cx="1455420" cy="1025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2316480" y="2103120"/>
              <a:ext cx="297180" cy="3886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2324100" y="1493520"/>
              <a:ext cx="350520" cy="2590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2446020" y="2004060"/>
              <a:ext cx="1554480" cy="4343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2461260" y="1584960"/>
              <a:ext cx="1699260" cy="2514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D:\AOC - MODIFICATIONS 2020\AOC - Séquence 10 - Logement\piqsels.com-id-zlrmc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8" y="5246557"/>
            <a:ext cx="5272222" cy="4092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 de texte 59"/>
          <p:cNvSpPr txBox="1"/>
          <p:nvPr/>
        </p:nvSpPr>
        <p:spPr>
          <a:xfrm>
            <a:off x="6162285" y="524344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19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Zone de texte 60"/>
          <p:cNvSpPr txBox="1"/>
          <p:nvPr/>
        </p:nvSpPr>
        <p:spPr>
          <a:xfrm>
            <a:off x="6162285" y="5336186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20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29588" y="695794"/>
            <a:ext cx="5668010" cy="3726180"/>
            <a:chOff x="0" y="0"/>
            <a:chExt cx="5668010" cy="372618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71750" cy="17907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380" y="792480"/>
              <a:ext cx="2627630" cy="182626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9760"/>
              <a:ext cx="2632075" cy="183642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29587" y="4521034"/>
            <a:ext cx="43808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 smtClean="0"/>
              <a:t>Images extraites </a:t>
            </a:r>
            <a:r>
              <a:rPr lang="fr-BE" sz="800" dirty="0"/>
              <a:t>de l’ « Activité 3 » de la Malette pédagogique « Logement » de Lire &amp; Écrire asbl</a:t>
            </a:r>
          </a:p>
        </p:txBody>
      </p:sp>
    </p:spTree>
    <p:extLst>
      <p:ext uri="{BB962C8B-B14F-4D97-AF65-F5344CB8AC3E}">
        <p14:creationId xmlns:p14="http://schemas.microsoft.com/office/powerpoint/2010/main" val="4340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:\Users\Etienne\AppData\Local\Temp\dirty-1835359_192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" y="299802"/>
            <a:ext cx="5636302" cy="45420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 de texte 61"/>
          <p:cNvSpPr txBox="1"/>
          <p:nvPr/>
        </p:nvSpPr>
        <p:spPr>
          <a:xfrm>
            <a:off x="6237236" y="299802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21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186" y="4929691"/>
            <a:ext cx="55857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Photo : https://pixabay.com/fr/photos/sale-verre-vitres-en-verre-patron-1835359/</a:t>
            </a:r>
          </a:p>
        </p:txBody>
      </p:sp>
      <p:pic>
        <p:nvPicPr>
          <p:cNvPr id="9" name="Image 8" descr="D:\AOC - MODIFICATIONS 2020\AOC - Séquence 10 - Logement\lichtraum-- murs avec drôle de couleur 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" y="5626743"/>
            <a:ext cx="5645785" cy="386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 de texte 61"/>
          <p:cNvSpPr txBox="1"/>
          <p:nvPr/>
        </p:nvSpPr>
        <p:spPr>
          <a:xfrm>
            <a:off x="6221118" y="5655670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 dirty="0" smtClean="0">
                <a:effectLst/>
                <a:latin typeface="Calibri"/>
                <a:ea typeface="Calibri"/>
                <a:cs typeface="Times New Roman"/>
              </a:rPr>
              <a:t>22</a:t>
            </a:r>
            <a:endParaRPr lang="fr-B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70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:\AOC - MODIFICATIONS 2020\AOC - Séquence 10 - Logement 1\Photos\Détecteur fissuré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" y="584618"/>
            <a:ext cx="5485541" cy="37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 descr="D:\AOC - MODIFICATIONS 2020\AOC - Séquence 10 - Logement\Sonnette cassée - Photo réduite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91" y="4620034"/>
            <a:ext cx="2809702" cy="44639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 de texte 40"/>
          <p:cNvSpPr txBox="1"/>
          <p:nvPr/>
        </p:nvSpPr>
        <p:spPr>
          <a:xfrm>
            <a:off x="6293137" y="584618"/>
            <a:ext cx="447675" cy="342900"/>
          </a:xfrm>
          <a:prstGeom prst="rect">
            <a:avLst/>
          </a:prstGeom>
          <a:solidFill>
            <a:schemeClr val="lt1"/>
          </a:solidFill>
          <a:ln w="19050">
            <a:solidFill>
              <a:srgbClr val="00206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ea typeface="Calibri"/>
                <a:cs typeface="Times New Roman"/>
              </a:rPr>
              <a:t>1</a:t>
            </a:r>
            <a:endParaRPr lang="fr-BE" sz="1100">
              <a:effectLst/>
              <a:ea typeface="Calibri"/>
              <a:cs typeface="Times New Roman"/>
            </a:endParaRPr>
          </a:p>
        </p:txBody>
      </p:sp>
      <p:sp>
        <p:nvSpPr>
          <p:cNvPr id="8" name="Zone de texte 42"/>
          <p:cNvSpPr txBox="1"/>
          <p:nvPr/>
        </p:nvSpPr>
        <p:spPr>
          <a:xfrm>
            <a:off x="6331237" y="5154118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2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9234" y="9224639"/>
            <a:ext cx="2677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par </a:t>
            </a:r>
            <a:r>
              <a:rPr lang="fr-BE" sz="800" u="sng" dirty="0">
                <a:hlinkClick r:id="rId4"/>
              </a:rPr>
              <a:t>Rainer </a:t>
            </a:r>
            <a:r>
              <a:rPr lang="fr-BE" sz="800" u="sng" dirty="0" err="1">
                <a:hlinkClick r:id="rId4"/>
              </a:rPr>
              <a:t>Topf</a:t>
            </a:r>
            <a:r>
              <a:rPr lang="fr-BE" sz="800" dirty="0"/>
              <a:t> de </a:t>
            </a:r>
            <a:r>
              <a:rPr lang="fr-BE" sz="800" u="sng" dirty="0" err="1">
                <a:hlinkClick r:id="rId5"/>
              </a:rPr>
              <a:t>Pixabay</a:t>
            </a:r>
            <a:endParaRPr lang="fr-BE" sz="800" dirty="0"/>
          </a:p>
          <a:p>
            <a:r>
              <a:rPr lang="fr-BE" sz="800" dirty="0"/>
              <a:t>https://pixabay.com/fr/photos/bell-vieux-rouill%C3%A9-pourritures-94021/</a:t>
            </a:r>
          </a:p>
        </p:txBody>
      </p:sp>
    </p:spTree>
    <p:extLst>
      <p:ext uri="{BB962C8B-B14F-4D97-AF65-F5344CB8AC3E}">
        <p14:creationId xmlns:p14="http://schemas.microsoft.com/office/powerpoint/2010/main" val="11633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Fil Web | Il se retrouve à cambrioler « par hasard »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479685"/>
            <a:ext cx="5381469" cy="418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ce réservé du contenu 5" descr="expiré, laisser, la construction, escalier, acte, expiration 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7" y="5246558"/>
            <a:ext cx="5336499" cy="39124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43"/>
          <p:cNvSpPr txBox="1"/>
          <p:nvPr/>
        </p:nvSpPr>
        <p:spPr>
          <a:xfrm>
            <a:off x="6267215" y="582119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3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Zone de texte 44"/>
          <p:cNvSpPr txBox="1"/>
          <p:nvPr/>
        </p:nvSpPr>
        <p:spPr>
          <a:xfrm>
            <a:off x="6267216" y="5306206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4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197" y="9306766"/>
            <a:ext cx="3429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800" dirty="0"/>
              <a:t>https://www.piqsels.com/fr/public-domain-photo-isuyh</a:t>
            </a:r>
          </a:p>
        </p:txBody>
      </p:sp>
    </p:spTree>
    <p:extLst>
      <p:ext uri="{BB962C8B-B14F-4D97-AF65-F5344CB8AC3E}">
        <p14:creationId xmlns:p14="http://schemas.microsoft.com/office/powerpoint/2010/main" val="28241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D:\AOC - MODIFICATIONS 2020\AOC - Séquence 10 - Logement\Escalier sans rambarde - OK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80" y="284813"/>
            <a:ext cx="3477717" cy="426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8" descr="C:\Users\Etienne\AppData\Local\Temp\rustic-door-1115049_192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30764"/>
            <a:ext cx="3545378" cy="423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 de texte 45"/>
          <p:cNvSpPr txBox="1"/>
          <p:nvPr/>
        </p:nvSpPr>
        <p:spPr>
          <a:xfrm>
            <a:off x="6252227" y="329472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5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Zone de texte 46"/>
          <p:cNvSpPr txBox="1"/>
          <p:nvPr/>
        </p:nvSpPr>
        <p:spPr>
          <a:xfrm>
            <a:off x="6252226" y="4977983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6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7031" y="9249929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800" dirty="0"/>
              <a:t>Image par Lisa Johnson de </a:t>
            </a:r>
            <a:r>
              <a:rPr lang="fr-BE" sz="800" dirty="0" err="1"/>
              <a:t>Pixabay</a:t>
            </a:r>
            <a:r>
              <a:rPr lang="fr-BE" sz="800" dirty="0"/>
              <a:t> - https://pixabay.com/fr/photos/porte-rustique-abandonn%C3%A9s-1115049/</a:t>
            </a:r>
          </a:p>
        </p:txBody>
      </p:sp>
    </p:spTree>
    <p:extLst>
      <p:ext uri="{BB962C8B-B14F-4D97-AF65-F5344CB8AC3E}">
        <p14:creationId xmlns:p14="http://schemas.microsoft.com/office/powerpoint/2010/main" val="28047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7" y="320726"/>
            <a:ext cx="5606322" cy="418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789" y="4961743"/>
            <a:ext cx="5634036" cy="4459301"/>
          </a:xfrm>
          <a:prstGeom prst="rect">
            <a:avLst/>
          </a:prstGeom>
        </p:spPr>
      </p:pic>
      <p:sp>
        <p:nvSpPr>
          <p:cNvPr id="8" name="Zone de texte 47"/>
          <p:cNvSpPr txBox="1"/>
          <p:nvPr/>
        </p:nvSpPr>
        <p:spPr>
          <a:xfrm>
            <a:off x="6267216" y="337590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7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Zone de texte 48"/>
          <p:cNvSpPr txBox="1"/>
          <p:nvPr/>
        </p:nvSpPr>
        <p:spPr>
          <a:xfrm>
            <a:off x="6267214" y="5007298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8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687" y="9421045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943" y="4478118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</p:spTree>
    <p:extLst>
      <p:ext uri="{BB962C8B-B14F-4D97-AF65-F5344CB8AC3E}">
        <p14:creationId xmlns:p14="http://schemas.microsoft.com/office/powerpoint/2010/main" val="4319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744" y="575872"/>
            <a:ext cx="5640215" cy="432591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5252911"/>
            <a:ext cx="5648960" cy="4227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49"/>
          <p:cNvSpPr txBox="1"/>
          <p:nvPr/>
        </p:nvSpPr>
        <p:spPr>
          <a:xfrm>
            <a:off x="6147295" y="404422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9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Zone de texte 50"/>
          <p:cNvSpPr txBox="1"/>
          <p:nvPr/>
        </p:nvSpPr>
        <p:spPr>
          <a:xfrm>
            <a:off x="6147295" y="5124450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10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805" y="9480137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805" y="4905652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</p:spTree>
    <p:extLst>
      <p:ext uri="{BB962C8B-B14F-4D97-AF65-F5344CB8AC3E}">
        <p14:creationId xmlns:p14="http://schemas.microsoft.com/office/powerpoint/2010/main" val="632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9687" y="389743"/>
            <a:ext cx="5656954" cy="4137287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" y="4976734"/>
            <a:ext cx="5606321" cy="42422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16685" y="4492674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  <p:sp>
        <p:nvSpPr>
          <p:cNvPr id="9" name="Zone de texte 51"/>
          <p:cNvSpPr txBox="1"/>
          <p:nvPr/>
        </p:nvSpPr>
        <p:spPr>
          <a:xfrm>
            <a:off x="6267216" y="479373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11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Zone de texte 52"/>
          <p:cNvSpPr txBox="1"/>
          <p:nvPr/>
        </p:nvSpPr>
        <p:spPr>
          <a:xfrm>
            <a:off x="6267215" y="4982668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12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525" y="9235667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</p:spTree>
    <p:extLst>
      <p:ext uri="{BB962C8B-B14F-4D97-AF65-F5344CB8AC3E}">
        <p14:creationId xmlns:p14="http://schemas.microsoft.com/office/powerpoint/2010/main" val="29846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667" y="389746"/>
            <a:ext cx="5632053" cy="4467068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5" y="5291528"/>
            <a:ext cx="5749431" cy="39723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53"/>
          <p:cNvSpPr txBox="1"/>
          <p:nvPr/>
        </p:nvSpPr>
        <p:spPr>
          <a:xfrm>
            <a:off x="6237236" y="419413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13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805" y="4909006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  <p:sp>
        <p:nvSpPr>
          <p:cNvPr id="10" name="Zone de texte 54"/>
          <p:cNvSpPr txBox="1"/>
          <p:nvPr/>
        </p:nvSpPr>
        <p:spPr>
          <a:xfrm>
            <a:off x="6323429" y="5336186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142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805" y="9303622"/>
            <a:ext cx="41466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dirty="0"/>
              <a:t>Image extraite de l’ « Activité 3 » de la Malette pédagogique « Logement » de Lire &amp; Écrire asbl</a:t>
            </a:r>
          </a:p>
        </p:txBody>
      </p:sp>
    </p:spTree>
    <p:extLst>
      <p:ext uri="{BB962C8B-B14F-4D97-AF65-F5344CB8AC3E}">
        <p14:creationId xmlns:p14="http://schemas.microsoft.com/office/powerpoint/2010/main" val="20228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http://bricolage.bricovideo.com/videos/bricolage_videos/video/outils/image-chauffage/robinet_radiateur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9" y="434403"/>
            <a:ext cx="5231567" cy="41375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55"/>
          <p:cNvSpPr txBox="1"/>
          <p:nvPr/>
        </p:nvSpPr>
        <p:spPr>
          <a:xfrm>
            <a:off x="6177276" y="434403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 dirty="0" smtClean="0">
                <a:effectLst/>
                <a:latin typeface="Calibri"/>
                <a:ea typeface="Calibri"/>
                <a:cs typeface="Times New Roman"/>
              </a:rPr>
              <a:t>15</a:t>
            </a:r>
            <a:endParaRPr lang="fr-BE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Zone de texte 56"/>
          <p:cNvSpPr txBox="1"/>
          <p:nvPr/>
        </p:nvSpPr>
        <p:spPr>
          <a:xfrm>
            <a:off x="6177276" y="5291216"/>
            <a:ext cx="409575" cy="34290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rgbClr val="002060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BE" sz="1200" b="1">
                <a:effectLst/>
                <a:latin typeface="Calibri"/>
                <a:ea typeface="Calibri"/>
                <a:cs typeface="Times New Roman"/>
              </a:rPr>
              <a:t>16</a:t>
            </a:r>
            <a:endParaRPr lang="fr-BE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38356" y="5291216"/>
            <a:ext cx="5102680" cy="3360988"/>
            <a:chOff x="0" y="0"/>
            <a:chExt cx="6659880" cy="427355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6"/>
            <a:stretch/>
          </p:blipFill>
          <p:spPr bwMode="auto">
            <a:xfrm>
              <a:off x="236220" y="1821180"/>
              <a:ext cx="3508375" cy="24523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48"/>
            <a:stretch/>
          </p:blipFill>
          <p:spPr bwMode="auto">
            <a:xfrm>
              <a:off x="3977640" y="1783080"/>
              <a:ext cx="2141220" cy="2450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540" y="0"/>
              <a:ext cx="1569720" cy="1569720"/>
            </a:xfrm>
            <a:prstGeom prst="rect">
              <a:avLst/>
            </a:prstGeom>
          </p:spPr>
        </p:pic>
        <p:cxnSp>
          <p:nvCxnSpPr>
            <p:cNvPr id="13" name="Connecteur droit avec flèche 12"/>
            <p:cNvCxnSpPr/>
            <p:nvPr/>
          </p:nvCxnSpPr>
          <p:spPr>
            <a:xfrm flipH="1">
              <a:off x="5326380" y="2819400"/>
              <a:ext cx="1333500" cy="228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0" y="2065020"/>
              <a:ext cx="1333500" cy="228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4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10779</TotalTime>
  <Words>129</Words>
  <Application>Microsoft Office PowerPoint</Application>
  <PresentationFormat>Format A4 (210 x 297 mm)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Discri2019</dc:creator>
  <cp:lastModifiedBy>Discri2019</cp:lastModifiedBy>
  <cp:revision>49</cp:revision>
  <dcterms:created xsi:type="dcterms:W3CDTF">2019-10-10T07:48:07Z</dcterms:created>
  <dcterms:modified xsi:type="dcterms:W3CDTF">2020-10-23T10:36:04Z</dcterms:modified>
</cp:coreProperties>
</file>