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883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88621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716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673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054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1498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127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5896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15480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8793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6114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A23B9-A080-4163-BA0D-967C28C904EF}" type="datetimeFigureOut">
              <a:rPr lang="fr-BE" smtClean="0"/>
              <a:t>23-10-20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D1E7A-BA53-4F94-9A8C-9CB3F905CE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3433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05781" y="2348880"/>
            <a:ext cx="7772400" cy="1470025"/>
          </a:xfrm>
        </p:spPr>
        <p:txBody>
          <a:bodyPr>
            <a:normAutofit/>
          </a:bodyPr>
          <a:lstStyle/>
          <a:p>
            <a:r>
              <a:rPr lang="fr-BE" sz="3600" b="1" dirty="0" smtClean="0">
                <a:solidFill>
                  <a:srgbClr val="006666"/>
                </a:solidFill>
              </a:rPr>
              <a:t>L’implicite et l’explicite : la métaphore de l’iceberg</a:t>
            </a:r>
            <a:endParaRPr lang="fr-BE" sz="3600" b="1" dirty="0">
              <a:solidFill>
                <a:srgbClr val="006666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2544" y="4365104"/>
            <a:ext cx="7919896" cy="792088"/>
          </a:xfrm>
        </p:spPr>
        <p:txBody>
          <a:bodyPr>
            <a:normAutofit fontScale="92500" lnSpcReduction="10000"/>
          </a:bodyPr>
          <a:lstStyle/>
          <a:p>
            <a:r>
              <a:rPr lang="fr-BE" sz="1800" b="1" i="1" dirty="0" smtClean="0">
                <a:solidFill>
                  <a:schemeClr val="accent6">
                    <a:lumMod val="50000"/>
                  </a:schemeClr>
                </a:solidFill>
              </a:rPr>
              <a:t>Support réalisé par le </a:t>
            </a:r>
            <a:r>
              <a:rPr lang="fr-BE" sz="1800" b="1" i="1" dirty="0" err="1" smtClean="0">
                <a:solidFill>
                  <a:schemeClr val="accent6">
                    <a:lumMod val="50000"/>
                  </a:schemeClr>
                </a:solidFill>
              </a:rPr>
              <a:t>DisCRI</a:t>
            </a:r>
            <a:r>
              <a:rPr lang="fr-BE" sz="1800" b="1" i="1" dirty="0" smtClean="0">
                <a:solidFill>
                  <a:schemeClr val="accent6">
                    <a:lumMod val="50000"/>
                  </a:schemeClr>
                </a:solidFill>
              </a:rPr>
              <a:t> dans le cadre de la séquence formative n°5 des AOC</a:t>
            </a:r>
          </a:p>
          <a:p>
            <a:endParaRPr lang="fr-BE" sz="1100" b="1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r-BE" sz="1800" b="1" i="1" smtClean="0">
                <a:solidFill>
                  <a:schemeClr val="accent6">
                    <a:lumMod val="50000"/>
                  </a:schemeClr>
                </a:solidFill>
              </a:rPr>
              <a:t>Octobre </a:t>
            </a:r>
            <a:r>
              <a:rPr lang="fr-BE" sz="1800" b="1" i="1" dirty="0" smtClean="0">
                <a:solidFill>
                  <a:schemeClr val="accent6">
                    <a:lumMod val="50000"/>
                  </a:schemeClr>
                </a:solidFill>
              </a:rPr>
              <a:t>2020</a:t>
            </a:r>
          </a:p>
          <a:p>
            <a:endParaRPr lang="fr-BE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16" y="572580"/>
            <a:ext cx="7934216" cy="1200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526216" y="724468"/>
            <a:ext cx="3364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>
                <a:solidFill>
                  <a:schemeClr val="bg1"/>
                </a:solidFill>
              </a:rPr>
              <a:t>DIAPORAMA</a:t>
            </a:r>
            <a:endParaRPr lang="fr-BE" sz="36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544" y="5517232"/>
            <a:ext cx="784788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Image 7" descr="RoseVents_AOC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7596336" y="684689"/>
            <a:ext cx="750446" cy="68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67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tienne\Downloads\iceberg-3273216_128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47" y="620688"/>
            <a:ext cx="8376413" cy="5563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329791" y="113485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 smtClean="0">
                <a:solidFill>
                  <a:srgbClr val="006666"/>
                </a:solidFill>
              </a:rPr>
              <a:t>L’EXPLICITE</a:t>
            </a:r>
            <a:endParaRPr lang="fr-BE" sz="2800" b="1" dirty="0">
              <a:solidFill>
                <a:srgbClr val="006666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 flipH="1">
            <a:off x="4716016" y="1616644"/>
            <a:ext cx="2628292" cy="1164284"/>
          </a:xfrm>
          <a:prstGeom prst="straightConnector1">
            <a:avLst/>
          </a:prstGeom>
          <a:ln w="3810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755576" y="112474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 smtClean="0">
                <a:solidFill>
                  <a:srgbClr val="006666"/>
                </a:solidFill>
              </a:rPr>
              <a:t>L’EXPLICITE</a:t>
            </a:r>
            <a:endParaRPr lang="fr-BE" sz="2800" b="1" dirty="0">
              <a:solidFill>
                <a:srgbClr val="006666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1562453" y="1627732"/>
            <a:ext cx="2757519" cy="1009180"/>
          </a:xfrm>
          <a:prstGeom prst="straightConnector1">
            <a:avLst/>
          </a:prstGeom>
          <a:ln w="3810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942492" y="5330603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 smtClean="0">
                <a:solidFill>
                  <a:srgbClr val="FFFF00"/>
                </a:solidFill>
              </a:rPr>
              <a:t>L’IMPLICITE</a:t>
            </a:r>
            <a:r>
              <a:rPr lang="fr-BE" sz="2800" b="1" dirty="0" smtClean="0">
                <a:solidFill>
                  <a:srgbClr val="006666"/>
                </a:solidFill>
              </a:rPr>
              <a:t> </a:t>
            </a:r>
            <a:endParaRPr lang="fr-BE" sz="2800" b="1" dirty="0">
              <a:solidFill>
                <a:srgbClr val="006666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 flipV="1">
            <a:off x="2015716" y="4509121"/>
            <a:ext cx="2497591" cy="792087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6156176" y="522920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 smtClean="0">
                <a:solidFill>
                  <a:srgbClr val="FFFF00"/>
                </a:solidFill>
              </a:rPr>
              <a:t>L’IMPLICITE</a:t>
            </a:r>
            <a:r>
              <a:rPr lang="fr-BE" sz="2800" b="1" dirty="0" smtClean="0">
                <a:solidFill>
                  <a:srgbClr val="006666"/>
                </a:solidFill>
              </a:rPr>
              <a:t> </a:t>
            </a:r>
            <a:endParaRPr lang="fr-BE" sz="2800" b="1" dirty="0">
              <a:solidFill>
                <a:srgbClr val="006666"/>
              </a:solidFill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 flipH="1" flipV="1">
            <a:off x="4644008" y="4041069"/>
            <a:ext cx="2448272" cy="1260139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26590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30</Words>
  <Application>Microsoft Office PowerPoint</Application>
  <PresentationFormat>Affichage à l'écran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L’implicite et l’explicite : la métaphore de l’iceberg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L’implicite et l’exLa métaphore de l’iceberg</dc:title>
  <dc:creator>Etienne</dc:creator>
  <cp:lastModifiedBy>Discri2019</cp:lastModifiedBy>
  <cp:revision>10</cp:revision>
  <dcterms:created xsi:type="dcterms:W3CDTF">2020-08-17T13:43:30Z</dcterms:created>
  <dcterms:modified xsi:type="dcterms:W3CDTF">2020-10-23T10:20:04Z</dcterms:modified>
</cp:coreProperties>
</file>