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70" r:id="rId2"/>
    <p:sldId id="354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élène" initials="H" lastIdx="1" clrIdx="0">
    <p:extLst>
      <p:ext uri="{19B8F6BF-5375-455C-9EA6-DF929625EA0E}">
        <p15:presenceInfo xmlns:p15="http://schemas.microsoft.com/office/powerpoint/2012/main" userId="Hélèn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84807"/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Style moyen 3 - Accentuation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Style léger 2 - Accentuation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35758FB7-9AC5-4552-8A53-C91805E547FA}" styleName="Style à thème 1 - Accentuation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941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C12CE4-D083-496E-A60B-CDF43693EFD2}" type="datetimeFigureOut">
              <a:rPr lang="en-US" smtClean="0"/>
              <a:t>8/3/2021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DBCCC3-B08D-4F20-9C8E-1D83E1CEA2C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508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03/08/2021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03/08/2021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03/08/2021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03/08/2021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03/08/2021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03/08/2021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03/08/2021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03/08/2021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03/08/2021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03/08/2021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03/08/2021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03/08/2021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445224"/>
            <a:ext cx="7920880" cy="884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616024" y="2636912"/>
            <a:ext cx="7772400" cy="1251570"/>
          </a:xfrm>
        </p:spPr>
        <p:txBody>
          <a:bodyPr>
            <a:noAutofit/>
          </a:bodyPr>
          <a:lstStyle/>
          <a:p>
            <a:r>
              <a:rPr lang="fr-BE" sz="3600" b="1" dirty="0" smtClean="0">
                <a:solidFill>
                  <a:srgbClr val="006666"/>
                </a:solidFill>
              </a:rPr>
              <a:t>Le volontariat traduit dans quelques langues</a:t>
            </a:r>
            <a:r>
              <a:rPr lang="fr-BE" sz="3600" b="1" dirty="0">
                <a:solidFill>
                  <a:srgbClr val="006666"/>
                </a:solidFill>
              </a:rPr>
              <a:t/>
            </a:r>
            <a:br>
              <a:rPr lang="fr-BE" sz="3600" b="1" dirty="0">
                <a:solidFill>
                  <a:srgbClr val="006666"/>
                </a:solidFill>
              </a:rPr>
            </a:br>
            <a:endParaRPr lang="fr-BE" sz="3600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216" y="572580"/>
            <a:ext cx="7934216" cy="12002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ZoneTexte 6"/>
          <p:cNvSpPr txBox="1"/>
          <p:nvPr/>
        </p:nvSpPr>
        <p:spPr>
          <a:xfrm>
            <a:off x="707136" y="804672"/>
            <a:ext cx="33649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3600" dirty="0" smtClean="0">
                <a:solidFill>
                  <a:schemeClr val="bg1"/>
                </a:solidFill>
              </a:rPr>
              <a:t>DIAPORAMA</a:t>
            </a:r>
            <a:endParaRPr lang="fr-BE" sz="3600" dirty="0">
              <a:solidFill>
                <a:schemeClr val="bg1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661717" y="4077072"/>
            <a:ext cx="76632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b="1" i="1" dirty="0" smtClean="0">
                <a:solidFill>
                  <a:srgbClr val="984807"/>
                </a:solidFill>
              </a:rPr>
              <a:t>Support </a:t>
            </a:r>
            <a:r>
              <a:rPr lang="fr-BE" b="1" i="1" dirty="0">
                <a:solidFill>
                  <a:srgbClr val="984807"/>
                </a:solidFill>
              </a:rPr>
              <a:t>réalisé </a:t>
            </a:r>
            <a:r>
              <a:rPr lang="fr-BE" b="1" i="1" dirty="0" smtClean="0">
                <a:solidFill>
                  <a:srgbClr val="984807"/>
                </a:solidFill>
              </a:rPr>
              <a:t>dans </a:t>
            </a:r>
            <a:r>
              <a:rPr lang="fr-BE" b="1" i="1" dirty="0">
                <a:solidFill>
                  <a:srgbClr val="984807"/>
                </a:solidFill>
              </a:rPr>
              <a:t>le cadre </a:t>
            </a:r>
            <a:r>
              <a:rPr lang="fr-BE" b="1" i="1" dirty="0" smtClean="0">
                <a:solidFill>
                  <a:srgbClr val="984807"/>
                </a:solidFill>
              </a:rPr>
              <a:t>de la séquence formative n° 9</a:t>
            </a:r>
            <a:endParaRPr lang="fr-BE" sz="1200" b="1" i="1" dirty="0">
              <a:solidFill>
                <a:srgbClr val="984807"/>
              </a:solidFill>
            </a:endParaRPr>
          </a:p>
          <a:p>
            <a:pPr algn="ctr"/>
            <a:endParaRPr lang="fr-BE" sz="1200" b="1" i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lang="fr-BE" b="1" i="1" dirty="0" smtClean="0">
                <a:solidFill>
                  <a:srgbClr val="984807"/>
                </a:solidFill>
              </a:rPr>
              <a:t>Août </a:t>
            </a:r>
            <a:r>
              <a:rPr lang="fr-BE" b="1" i="1" dirty="0" smtClean="0">
                <a:solidFill>
                  <a:srgbClr val="984807"/>
                </a:solidFill>
              </a:rPr>
              <a:t>2021</a:t>
            </a:r>
            <a:endParaRPr lang="fr-BE" b="1" i="1" dirty="0">
              <a:solidFill>
                <a:srgbClr val="984807"/>
              </a:solidFill>
            </a:endParaRPr>
          </a:p>
        </p:txBody>
      </p:sp>
      <p:pic>
        <p:nvPicPr>
          <p:cNvPr id="10" name="Image 9" descr="RoseVents_AOC.png"/>
          <p:cNvPicPr/>
          <p:nvPr/>
        </p:nvPicPr>
        <p:blipFill>
          <a:blip r:embed="rId4"/>
          <a:stretch>
            <a:fillRect/>
          </a:stretch>
        </p:blipFill>
        <p:spPr>
          <a:xfrm>
            <a:off x="7660318" y="737115"/>
            <a:ext cx="750446" cy="686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1946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94122"/>
          </a:xfrm>
        </p:spPr>
        <p:txBody>
          <a:bodyPr>
            <a:noAutofit/>
          </a:bodyPr>
          <a:lstStyle/>
          <a:p>
            <a:r>
              <a:rPr lang="fr-BE" sz="6000" b="1" dirty="0" smtClean="0">
                <a:solidFill>
                  <a:schemeClr val="accent6">
                    <a:lumMod val="50000"/>
                  </a:schemeClr>
                </a:solidFill>
              </a:rPr>
              <a:t>Volontariat </a:t>
            </a:r>
            <a:endParaRPr lang="fr-BE" sz="6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611560" y="3140968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 smtClean="0"/>
              <a:t>Vullnetar</a:t>
            </a:r>
            <a:endParaRPr lang="fr-BE" sz="2400" dirty="0"/>
          </a:p>
        </p:txBody>
      </p:sp>
      <p:sp>
        <p:nvSpPr>
          <p:cNvPr id="5" name="ZoneTexte 4"/>
          <p:cNvSpPr txBox="1"/>
          <p:nvPr/>
        </p:nvSpPr>
        <p:spPr>
          <a:xfrm>
            <a:off x="6732240" y="1988840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 smtClean="0"/>
              <a:t>Volunteering</a:t>
            </a:r>
            <a:endParaRPr lang="fr-BE" sz="2400" dirty="0"/>
          </a:p>
        </p:txBody>
      </p:sp>
      <p:sp>
        <p:nvSpPr>
          <p:cNvPr id="6" name="ZoneTexte 5"/>
          <p:cNvSpPr txBox="1"/>
          <p:nvPr/>
        </p:nvSpPr>
        <p:spPr>
          <a:xfrm>
            <a:off x="5220072" y="4725144"/>
            <a:ext cx="194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DZ" sz="3600" dirty="0"/>
              <a:t>التطوع</a:t>
            </a:r>
            <a:endParaRPr lang="fr-BE" sz="3600" dirty="0"/>
          </a:p>
        </p:txBody>
      </p:sp>
      <p:sp>
        <p:nvSpPr>
          <p:cNvPr id="7" name="ZoneTexte 6"/>
          <p:cNvSpPr txBox="1"/>
          <p:nvPr/>
        </p:nvSpPr>
        <p:spPr>
          <a:xfrm>
            <a:off x="1331640" y="2132856"/>
            <a:ext cx="2736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y-AM" sz="2400" dirty="0"/>
              <a:t>կամավորություն</a:t>
            </a:r>
            <a:endParaRPr lang="fr-BE" sz="2400" dirty="0"/>
          </a:p>
        </p:txBody>
      </p:sp>
      <p:sp>
        <p:nvSpPr>
          <p:cNvPr id="8" name="ZoneTexte 7"/>
          <p:cNvSpPr txBox="1"/>
          <p:nvPr/>
        </p:nvSpPr>
        <p:spPr>
          <a:xfrm>
            <a:off x="2411760" y="5371475"/>
            <a:ext cx="17281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fr-FR" sz="2800" dirty="0"/>
              <a:t>志愿服务</a:t>
            </a:r>
            <a:endParaRPr lang="fr-BE" sz="2800" dirty="0"/>
          </a:p>
        </p:txBody>
      </p:sp>
      <p:sp>
        <p:nvSpPr>
          <p:cNvPr id="9" name="ZoneTexte 8"/>
          <p:cNvSpPr txBox="1"/>
          <p:nvPr/>
        </p:nvSpPr>
        <p:spPr>
          <a:xfrm>
            <a:off x="3131840" y="3789040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 smtClean="0"/>
              <a:t>Voluntariado</a:t>
            </a:r>
            <a:endParaRPr lang="fr-BE" sz="2400" dirty="0"/>
          </a:p>
        </p:txBody>
      </p:sp>
      <p:sp>
        <p:nvSpPr>
          <p:cNvPr id="10" name="ZoneTexte 9"/>
          <p:cNvSpPr txBox="1"/>
          <p:nvPr/>
        </p:nvSpPr>
        <p:spPr>
          <a:xfrm>
            <a:off x="971600" y="4480719"/>
            <a:ext cx="216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3600" dirty="0" err="1"/>
              <a:t>داوطلبانه</a:t>
            </a:r>
            <a:endParaRPr lang="fr-BE" sz="3600" dirty="0"/>
          </a:p>
        </p:txBody>
      </p:sp>
      <p:sp>
        <p:nvSpPr>
          <p:cNvPr id="11" name="ZoneTexte 10"/>
          <p:cNvSpPr txBox="1"/>
          <p:nvPr/>
        </p:nvSpPr>
        <p:spPr>
          <a:xfrm>
            <a:off x="6444208" y="5690046"/>
            <a:ext cx="1944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 smtClean="0"/>
              <a:t>Voluntariada</a:t>
            </a:r>
            <a:endParaRPr lang="fr-BE" sz="2400" dirty="0"/>
          </a:p>
        </p:txBody>
      </p:sp>
      <p:sp>
        <p:nvSpPr>
          <p:cNvPr id="12" name="ZoneTexte 11"/>
          <p:cNvSpPr txBox="1"/>
          <p:nvPr/>
        </p:nvSpPr>
        <p:spPr>
          <a:xfrm>
            <a:off x="5436096" y="2780928"/>
            <a:ext cx="2304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 smtClean="0"/>
              <a:t>Voluntariat</a:t>
            </a:r>
            <a:endParaRPr lang="fr-BE" sz="2400" dirty="0"/>
          </a:p>
        </p:txBody>
      </p:sp>
      <p:sp>
        <p:nvSpPr>
          <p:cNvPr id="13" name="ZoneTexte 12"/>
          <p:cNvSpPr txBox="1"/>
          <p:nvPr/>
        </p:nvSpPr>
        <p:spPr>
          <a:xfrm>
            <a:off x="5724128" y="4104193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z-Cyrl-AZ" sz="2400" dirty="0"/>
              <a:t>волонтерство</a:t>
            </a:r>
            <a:endParaRPr lang="fr-BE" sz="2400" dirty="0"/>
          </a:p>
        </p:txBody>
      </p:sp>
      <p:sp>
        <p:nvSpPr>
          <p:cNvPr id="14" name="ZoneTexte 13"/>
          <p:cNvSpPr txBox="1"/>
          <p:nvPr/>
        </p:nvSpPr>
        <p:spPr>
          <a:xfrm>
            <a:off x="3563888" y="1549081"/>
            <a:ext cx="2736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 smtClean="0"/>
              <a:t>Volontiranje</a:t>
            </a:r>
            <a:endParaRPr lang="fr-BE" sz="2400" dirty="0"/>
          </a:p>
        </p:txBody>
      </p:sp>
      <p:sp>
        <p:nvSpPr>
          <p:cNvPr id="15" name="ZoneTexte 14"/>
          <p:cNvSpPr txBox="1"/>
          <p:nvPr/>
        </p:nvSpPr>
        <p:spPr>
          <a:xfrm>
            <a:off x="2987824" y="2594521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 smtClean="0"/>
              <a:t>Kujitolea</a:t>
            </a:r>
            <a:endParaRPr lang="fr-BE" sz="2400" dirty="0"/>
          </a:p>
        </p:txBody>
      </p:sp>
      <p:sp>
        <p:nvSpPr>
          <p:cNvPr id="16" name="ZoneTexte 15"/>
          <p:cNvSpPr txBox="1"/>
          <p:nvPr/>
        </p:nvSpPr>
        <p:spPr>
          <a:xfrm>
            <a:off x="7020272" y="3371800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 smtClean="0"/>
              <a:t>Gönüllü</a:t>
            </a:r>
            <a:endParaRPr lang="fr-BE" sz="2400" dirty="0"/>
          </a:p>
        </p:txBody>
      </p:sp>
    </p:spTree>
    <p:extLst>
      <p:ext uri="{BB962C8B-B14F-4D97-AF65-F5344CB8AC3E}">
        <p14:creationId xmlns:p14="http://schemas.microsoft.com/office/powerpoint/2010/main" val="2083261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5599</TotalTime>
  <Words>38</Words>
  <Application>Microsoft Office PowerPoint</Application>
  <PresentationFormat>Affichage à l'écran (4:3)</PresentationFormat>
  <Paragraphs>19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ＭＳ Ｐゴシック</vt:lpstr>
      <vt:lpstr>Arial</vt:lpstr>
      <vt:lpstr>Calibri</vt:lpstr>
      <vt:lpstr>Thème Office</vt:lpstr>
      <vt:lpstr>Le volontariat traduit dans quelques langues </vt:lpstr>
      <vt:lpstr>Volontariat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Vue de la Belgique</dc:title>
  <dc:creator>User</dc:creator>
  <cp:lastModifiedBy>Discri2019</cp:lastModifiedBy>
  <cp:revision>287</cp:revision>
  <dcterms:created xsi:type="dcterms:W3CDTF">2012-09-03T08:26:04Z</dcterms:created>
  <dcterms:modified xsi:type="dcterms:W3CDTF">2021-08-03T09:09:06Z</dcterms:modified>
</cp:coreProperties>
</file>