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370" r:id="rId3"/>
    <p:sldId id="372" r:id="rId4"/>
    <p:sldId id="369" r:id="rId5"/>
    <p:sldId id="373" r:id="rId6"/>
    <p:sldId id="374" r:id="rId7"/>
    <p:sldId id="37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2CE4-D083-496E-A60B-CDF43693EFD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CCC3-B08D-4F20-9C8E-1D83E1CEA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2637" y="2485345"/>
            <a:ext cx="7776864" cy="1080120"/>
          </a:xfrm>
        </p:spPr>
        <p:txBody>
          <a:bodyPr/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Identifier les documents médicaux</a:t>
            </a:r>
          </a:p>
          <a:p>
            <a:endParaRPr lang="fr-BE" sz="2400" b="1" i="1" dirty="0" smtClean="0">
              <a:solidFill>
                <a:srgbClr val="006666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445224"/>
            <a:ext cx="786220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4230380"/>
            <a:ext cx="7772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Support réalisé dans le cadre de la séquence formative n°16 des AOC</a:t>
            </a:r>
            <a:endParaRPr lang="fr-BE" sz="1200" b="1" i="1" dirty="0" smtClean="0">
              <a:solidFill>
                <a:srgbClr val="984807"/>
              </a:solidFill>
            </a:endParaRPr>
          </a:p>
          <a:p>
            <a:pPr algn="ctr"/>
            <a:endParaRPr lang="fr-BE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b="1" i="1" smtClean="0">
                <a:solidFill>
                  <a:srgbClr val="984807"/>
                </a:solidFill>
              </a:rPr>
              <a:t>Octobre </a:t>
            </a:r>
            <a:r>
              <a:rPr lang="fr-BE" b="1" i="1" dirty="0" smtClean="0">
                <a:solidFill>
                  <a:srgbClr val="984807"/>
                </a:solidFill>
              </a:rPr>
              <a:t>2020</a:t>
            </a:r>
            <a:endParaRPr lang="fr-BE" b="1" i="1" dirty="0">
              <a:solidFill>
                <a:srgbClr val="984807"/>
              </a:solidFill>
            </a:endParaRPr>
          </a:p>
        </p:txBody>
      </p:sp>
      <p:pic>
        <p:nvPicPr>
          <p:cNvPr id="9" name="Image 8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32252" y="692696"/>
            <a:ext cx="750446" cy="6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L’attestation de soins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58" y="1727096"/>
            <a:ext cx="2047994" cy="43369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74" y="1727096"/>
            <a:ext cx="2058943" cy="43826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39" y="1727096"/>
            <a:ext cx="2057828" cy="43369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6" y="1727096"/>
            <a:ext cx="2001010" cy="43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vignette de mutuelle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04" y="5005936"/>
            <a:ext cx="3297936" cy="12618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68" y="3311779"/>
            <a:ext cx="2916936" cy="1459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6118"/>
            <a:ext cx="3340608" cy="13014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8" y="5027272"/>
            <a:ext cx="3236976" cy="1219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04616"/>
            <a:ext cx="3273552" cy="1234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29793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 certificat médical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654" y="2295370"/>
            <a:ext cx="4750692" cy="34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L’ordonnance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/>
          <a:stretch/>
        </p:blipFill>
        <p:spPr>
          <a:xfrm rot="5400000">
            <a:off x="2067251" y="2405357"/>
            <a:ext cx="500949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ISI+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01" y="2276872"/>
            <a:ext cx="442159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européenne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0" y="1988840"/>
            <a:ext cx="5417400" cy="34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73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37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L’attestation de soins</vt:lpstr>
      <vt:lpstr>La vignette de mutuelle</vt:lpstr>
      <vt:lpstr>Le certificat médical</vt:lpstr>
      <vt:lpstr>L’ordonnance</vt:lpstr>
      <vt:lpstr>La carte ISI+</vt:lpstr>
      <vt:lpstr>La carte européenne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177</cp:revision>
  <dcterms:created xsi:type="dcterms:W3CDTF">2012-09-03T08:26:04Z</dcterms:created>
  <dcterms:modified xsi:type="dcterms:W3CDTF">2020-10-26T20:18:54Z</dcterms:modified>
</cp:coreProperties>
</file>