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54" r:id="rId3"/>
    <p:sldId id="355" r:id="rId4"/>
    <p:sldId id="363" r:id="rId5"/>
    <p:sldId id="3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1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02/02/2024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Quelques attentes des propriétaires</a:t>
            </a:r>
            <a:r>
              <a:rPr lang="fr-BE" sz="3600" b="1" dirty="0">
                <a:solidFill>
                  <a:srgbClr val="006666"/>
                </a:solidFill>
              </a:rPr>
              <a:t/>
            </a:r>
            <a:br>
              <a:rPr lang="fr-BE" sz="3600" b="1" dirty="0">
                <a:solidFill>
                  <a:srgbClr val="006666"/>
                </a:solidFill>
              </a:rPr>
            </a:br>
            <a:endParaRPr lang="fr-BE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n° 14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Février 2024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318" y="737115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1 – Payer le loyer sans retard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77533" y="1471771"/>
            <a:ext cx="8145780" cy="4884420"/>
            <a:chOff x="0" y="0"/>
            <a:chExt cx="8145780" cy="488442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120" y="0"/>
              <a:ext cx="3063240" cy="197485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56"/>
            <a:stretch/>
          </p:blipFill>
          <p:spPr bwMode="auto">
            <a:xfrm>
              <a:off x="5318760" y="2529840"/>
              <a:ext cx="2827020" cy="23545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3640"/>
              <a:ext cx="3589020" cy="239268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860" y="114300"/>
              <a:ext cx="2133600" cy="1807210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 flipV="1">
              <a:off x="2400300" y="1737360"/>
              <a:ext cx="655320" cy="91440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4594860" y="1760220"/>
              <a:ext cx="1059180" cy="105918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2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Respecter et entretenir le bien </a:t>
            </a:r>
            <a:b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(la maison ou l’appartement)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20934" y="1628800"/>
            <a:ext cx="7322820" cy="4632961"/>
            <a:chOff x="0" y="0"/>
            <a:chExt cx="5975985" cy="400812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9780"/>
              <a:ext cx="2926080" cy="195072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14650" cy="19431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380" y="0"/>
              <a:ext cx="2926080" cy="195072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" t="7554"/>
            <a:stretch/>
          </p:blipFill>
          <p:spPr bwMode="auto">
            <a:xfrm>
              <a:off x="3040380" y="2049780"/>
              <a:ext cx="2935605" cy="1958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Respecter le voisinage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844824"/>
            <a:ext cx="8196580" cy="3893820"/>
            <a:chOff x="0" y="0"/>
            <a:chExt cx="8196580" cy="389382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1945"/>
            <a:stretch/>
          </p:blipFill>
          <p:spPr bwMode="auto">
            <a:xfrm>
              <a:off x="0" y="335280"/>
              <a:ext cx="4337050" cy="3177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" t="9256" r="4269"/>
            <a:stretch/>
          </p:blipFill>
          <p:spPr bwMode="auto">
            <a:xfrm>
              <a:off x="5219700" y="906780"/>
              <a:ext cx="2976880" cy="25634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342900" y="0"/>
              <a:ext cx="3436620" cy="38938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0" y="152400"/>
              <a:ext cx="3482340" cy="3695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3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Respecter la loi, les règlements, le contrat 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9439" y="1246656"/>
            <a:ext cx="8385810" cy="5295900"/>
            <a:chOff x="0" y="0"/>
            <a:chExt cx="8385810" cy="52959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9580"/>
              <a:ext cx="3049270" cy="231648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41320"/>
              <a:ext cx="3049270" cy="203263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340" y="4046220"/>
              <a:ext cx="1877695" cy="124968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3" t="49609" r="12109" b="16927"/>
            <a:stretch/>
          </p:blipFill>
          <p:spPr bwMode="auto">
            <a:xfrm>
              <a:off x="6202680" y="4046220"/>
              <a:ext cx="1910080" cy="12496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4244340" y="3550920"/>
              <a:ext cx="3868420" cy="101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BE" sz="26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NON</a:t>
              </a:r>
              <a:endParaRPr lang="fr-B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BE" sz="26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                        X</a:t>
              </a:r>
              <a:endParaRPr lang="fr-B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3185160" y="975360"/>
              <a:ext cx="899160" cy="77724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 descr="D:\AOC - MODIFICATIONS 2020\AOC - Séquence 10 - Logement 1\Photos\poubell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340" y="1927860"/>
              <a:ext cx="1696720" cy="1432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440" y="1988820"/>
              <a:ext cx="1689735" cy="143256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0" t="34423" r="26279" b="18008"/>
            <a:stretch/>
          </p:blipFill>
          <p:spPr bwMode="auto">
            <a:xfrm>
              <a:off x="7208520" y="1927860"/>
              <a:ext cx="1177290" cy="1432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Connecteur droit avec flèche 14"/>
            <p:cNvCxnSpPr/>
            <p:nvPr/>
          </p:nvCxnSpPr>
          <p:spPr>
            <a:xfrm flipV="1">
              <a:off x="3223260" y="2667000"/>
              <a:ext cx="861060" cy="45719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223260" y="3825240"/>
              <a:ext cx="899160" cy="64008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6" t="8552" r="23246" b="38158"/>
            <a:stretch/>
          </p:blipFill>
          <p:spPr bwMode="auto">
            <a:xfrm>
              <a:off x="4556760" y="358140"/>
              <a:ext cx="1565275" cy="11023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Bulle ronde 17"/>
            <p:cNvSpPr/>
            <p:nvPr/>
          </p:nvSpPr>
          <p:spPr>
            <a:xfrm>
              <a:off x="3992880" y="0"/>
              <a:ext cx="1181100" cy="1043940"/>
            </a:xfrm>
            <a:prstGeom prst="wedgeEllipseCallout">
              <a:avLst>
                <a:gd name="adj1" fmla="val 52034"/>
                <a:gd name="adj2" fmla="val 33903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6652260" y="449580"/>
              <a:ext cx="1140460" cy="839470"/>
              <a:chOff x="0" y="0"/>
              <a:chExt cx="1140460" cy="839470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89" r="15751"/>
              <a:stretch/>
            </p:blipFill>
            <p:spPr bwMode="auto">
              <a:xfrm>
                <a:off x="213360" y="0"/>
                <a:ext cx="927100" cy="83947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24" t="30631" r="25226" b="30630"/>
              <a:stretch/>
            </p:blipFill>
            <p:spPr bwMode="auto">
              <a:xfrm rot="1067331">
                <a:off x="0" y="411480"/>
                <a:ext cx="426720" cy="3276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0" name="Plus 19"/>
            <p:cNvSpPr/>
            <p:nvPr/>
          </p:nvSpPr>
          <p:spPr>
            <a:xfrm>
              <a:off x="6263640" y="647700"/>
              <a:ext cx="396240" cy="388620"/>
            </a:xfrm>
            <a:prstGeom prst="mathPlus">
              <a:avLst/>
            </a:prstGeom>
            <a:solidFill>
              <a:srgbClr val="33CCC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6073140" y="53340"/>
              <a:ext cx="838200" cy="54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mois</a:t>
              </a:r>
              <a:endParaRPr lang="fr-B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2" t="15198" r="18468"/>
            <a:stretch/>
          </p:blipFill>
          <p:spPr bwMode="auto">
            <a:xfrm>
              <a:off x="4206240" y="152400"/>
              <a:ext cx="748665" cy="7543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54</Words>
  <Application>Microsoft Office PowerPoint</Application>
  <PresentationFormat>Affichage à l'écran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Quelques attentes des propriétaires </vt:lpstr>
      <vt:lpstr>1 – Payer le loyer sans retard</vt:lpstr>
      <vt:lpstr>2 – Respecter et entretenir le bien  (la maison ou l’appartement)</vt:lpstr>
      <vt:lpstr>3 – Respecter le voisinage</vt:lpstr>
      <vt:lpstr>4 – Respecter la loi, les règlements, le contrat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Laetitia Brouwers</cp:lastModifiedBy>
  <cp:revision>307</cp:revision>
  <dcterms:created xsi:type="dcterms:W3CDTF">2012-09-03T08:26:04Z</dcterms:created>
  <dcterms:modified xsi:type="dcterms:W3CDTF">2024-02-02T01:53:19Z</dcterms:modified>
</cp:coreProperties>
</file>